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4" r:id="rId3"/>
    <p:sldId id="295" r:id="rId4"/>
    <p:sldId id="311" r:id="rId5"/>
    <p:sldId id="312" r:id="rId6"/>
    <p:sldId id="313" r:id="rId7"/>
    <p:sldId id="315" r:id="rId8"/>
    <p:sldId id="314" r:id="rId9"/>
    <p:sldId id="302" r:id="rId10"/>
    <p:sldId id="303" r:id="rId11"/>
    <p:sldId id="304" r:id="rId12"/>
    <p:sldId id="316" r:id="rId13"/>
    <p:sldId id="305" r:id="rId14"/>
    <p:sldId id="306" r:id="rId15"/>
    <p:sldId id="307" r:id="rId16"/>
    <p:sldId id="292" r:id="rId17"/>
    <p:sldId id="266" r:id="rId18"/>
    <p:sldId id="267" r:id="rId19"/>
    <p:sldId id="270" r:id="rId20"/>
    <p:sldId id="268" r:id="rId21"/>
    <p:sldId id="271" r:id="rId22"/>
    <p:sldId id="275" r:id="rId23"/>
    <p:sldId id="282" r:id="rId24"/>
    <p:sldId id="317" r:id="rId25"/>
    <p:sldId id="319" r:id="rId26"/>
    <p:sldId id="318" r:id="rId27"/>
    <p:sldId id="320" r:id="rId28"/>
    <p:sldId id="321" r:id="rId29"/>
    <p:sldId id="322" r:id="rId30"/>
    <p:sldId id="323" r:id="rId31"/>
    <p:sldId id="326" r:id="rId32"/>
    <p:sldId id="269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E4D"/>
    <a:srgbClr val="A2653B"/>
    <a:srgbClr val="9900CC"/>
    <a:srgbClr val="FDDE00"/>
    <a:srgbClr val="009900"/>
    <a:srgbClr val="C31656"/>
    <a:srgbClr val="FFDE00"/>
    <a:srgbClr val="EA9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C9ABB-93EF-4301-96F1-72D1DC6721E0}" v="14" dt="2024-04-04T09:40:06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" y="2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beth Mol" userId="882d08f6ccbf8986" providerId="LiveId" clId="{DC28201C-4445-493E-8969-82A2B5079EFA}"/>
    <pc:docChg chg="modSld">
      <pc:chgData name="Liesbeth Mol" userId="882d08f6ccbf8986" providerId="LiveId" clId="{DC28201C-4445-493E-8969-82A2B5079EFA}" dt="2023-10-01T13:53:34.869" v="7"/>
      <pc:docMkLst>
        <pc:docMk/>
      </pc:docMkLst>
      <pc:sldChg chg="modSp mod">
        <pc:chgData name="Liesbeth Mol" userId="882d08f6ccbf8986" providerId="LiveId" clId="{DC28201C-4445-493E-8969-82A2B5079EFA}" dt="2023-10-01T13:46:29.839" v="5" actId="1076"/>
        <pc:sldMkLst>
          <pc:docMk/>
          <pc:sldMk cId="3171258454" sldId="285"/>
        </pc:sldMkLst>
        <pc:picChg chg="mod">
          <ac:chgData name="Liesbeth Mol" userId="882d08f6ccbf8986" providerId="LiveId" clId="{DC28201C-4445-493E-8969-82A2B5079EFA}" dt="2023-10-01T13:46:18.916" v="3" actId="1076"/>
          <ac:picMkLst>
            <pc:docMk/>
            <pc:sldMk cId="3171258454" sldId="285"/>
            <ac:picMk id="6" creationId="{65BEAE44-13F1-B391-1A1D-82589CCC596C}"/>
          </ac:picMkLst>
        </pc:picChg>
        <pc:picChg chg="mod">
          <ac:chgData name="Liesbeth Mol" userId="882d08f6ccbf8986" providerId="LiveId" clId="{DC28201C-4445-493E-8969-82A2B5079EFA}" dt="2023-10-01T13:46:29.839" v="5" actId="1076"/>
          <ac:picMkLst>
            <pc:docMk/>
            <pc:sldMk cId="3171258454" sldId="285"/>
            <ac:picMk id="10" creationId="{2D4B8E5A-59CC-0665-DF13-81F75D6328D4}"/>
          </ac:picMkLst>
        </pc:picChg>
        <pc:picChg chg="mod">
          <ac:chgData name="Liesbeth Mol" userId="882d08f6ccbf8986" providerId="LiveId" clId="{DC28201C-4445-493E-8969-82A2B5079EFA}" dt="2023-10-01T13:46:24.887" v="4" actId="1076"/>
          <ac:picMkLst>
            <pc:docMk/>
            <pc:sldMk cId="3171258454" sldId="285"/>
            <ac:picMk id="21" creationId="{D59EE543-67A4-4BF1-F42E-35B94023746F}"/>
          </ac:picMkLst>
        </pc:picChg>
        <pc:picChg chg="mod">
          <ac:chgData name="Liesbeth Mol" userId="882d08f6ccbf8986" providerId="LiveId" clId="{DC28201C-4445-493E-8969-82A2B5079EFA}" dt="2023-10-01T13:46:15.127" v="2" actId="1076"/>
          <ac:picMkLst>
            <pc:docMk/>
            <pc:sldMk cId="3171258454" sldId="285"/>
            <ac:picMk id="22" creationId="{9957C360-3456-E640-B079-DE50818EC361}"/>
          </ac:picMkLst>
        </pc:picChg>
      </pc:sldChg>
      <pc:sldChg chg="modSp">
        <pc:chgData name="Liesbeth Mol" userId="882d08f6ccbf8986" providerId="LiveId" clId="{DC28201C-4445-493E-8969-82A2B5079EFA}" dt="2023-10-01T13:53:34.869" v="7"/>
        <pc:sldMkLst>
          <pc:docMk/>
          <pc:sldMk cId="552629940" sldId="292"/>
        </pc:sldMkLst>
        <pc:spChg chg="mod">
          <ac:chgData name="Liesbeth Mol" userId="882d08f6ccbf8986" providerId="LiveId" clId="{DC28201C-4445-493E-8969-82A2B5079EFA}" dt="2023-10-01T13:53:34.869" v="7"/>
          <ac:spMkLst>
            <pc:docMk/>
            <pc:sldMk cId="552629940" sldId="292"/>
            <ac:spMk id="3" creationId="{9D0B147D-ABB3-66FB-DBF6-07F670EDD70E}"/>
          </ac:spMkLst>
        </pc:spChg>
      </pc:sldChg>
    </pc:docChg>
  </pc:docChgLst>
  <pc:docChgLst>
    <pc:chgData name="Liesbeth Mol" userId="882d08f6ccbf8986" providerId="LiveId" clId="{1A1AE59B-C2B5-4282-A836-B03E6A91EFEB}"/>
    <pc:docChg chg="undo custSel addSld delSld modSld sldOrd">
      <pc:chgData name="Liesbeth Mol" userId="882d08f6ccbf8986" providerId="LiveId" clId="{1A1AE59B-C2B5-4282-A836-B03E6A91EFEB}" dt="2024-03-11T18:04:15.980" v="3041" actId="20577"/>
      <pc:docMkLst>
        <pc:docMk/>
      </pc:docMkLst>
      <pc:sldChg chg="addSp delSp modSp mod">
        <pc:chgData name="Liesbeth Mol" userId="882d08f6ccbf8986" providerId="LiveId" clId="{1A1AE59B-C2B5-4282-A836-B03E6A91EFEB}" dt="2024-03-07T16:28:46.072" v="1707" actId="5793"/>
        <pc:sldMkLst>
          <pc:docMk/>
          <pc:sldMk cId="3677822617" sldId="267"/>
        </pc:sldMkLst>
        <pc:spChg chg="mod">
          <ac:chgData name="Liesbeth Mol" userId="882d08f6ccbf8986" providerId="LiveId" clId="{1A1AE59B-C2B5-4282-A836-B03E6A91EFEB}" dt="2024-03-07T16:28:46.072" v="1707" actId="5793"/>
          <ac:spMkLst>
            <pc:docMk/>
            <pc:sldMk cId="3677822617" sldId="267"/>
            <ac:spMk id="2" creationId="{E3DBE9C8-5C65-C20E-CC6C-C14BF0BC6435}"/>
          </ac:spMkLst>
        </pc:spChg>
        <pc:spChg chg="del">
          <ac:chgData name="Liesbeth Mol" userId="882d08f6ccbf8986" providerId="LiveId" clId="{1A1AE59B-C2B5-4282-A836-B03E6A91EFEB}" dt="2024-03-07T16:19:16.089" v="1444" actId="478"/>
          <ac:spMkLst>
            <pc:docMk/>
            <pc:sldMk cId="3677822617" sldId="267"/>
            <ac:spMk id="3" creationId="{6670A32E-EEAF-484C-28FF-990C39C20942}"/>
          </ac:spMkLst>
        </pc:spChg>
        <pc:spChg chg="del">
          <ac:chgData name="Liesbeth Mol" userId="882d08f6ccbf8986" providerId="LiveId" clId="{1A1AE59B-C2B5-4282-A836-B03E6A91EFEB}" dt="2024-03-07T16:19:15.520" v="1443" actId="478"/>
          <ac:spMkLst>
            <pc:docMk/>
            <pc:sldMk cId="3677822617" sldId="267"/>
            <ac:spMk id="4" creationId="{3F449FCD-97F3-7BD3-BC3C-73AF5A7B1CB8}"/>
          </ac:spMkLst>
        </pc:spChg>
        <pc:spChg chg="del">
          <ac:chgData name="Liesbeth Mol" userId="882d08f6ccbf8986" providerId="LiveId" clId="{1A1AE59B-C2B5-4282-A836-B03E6A91EFEB}" dt="2024-03-07T16:19:16.608" v="1445" actId="478"/>
          <ac:spMkLst>
            <pc:docMk/>
            <pc:sldMk cId="3677822617" sldId="267"/>
            <ac:spMk id="9" creationId="{68E5990E-4DD6-3CC1-2824-696A78E65759}"/>
          </ac:spMkLst>
        </pc:spChg>
        <pc:spChg chg="mod">
          <ac:chgData name="Liesbeth Mol" userId="882d08f6ccbf8986" providerId="LiveId" clId="{1A1AE59B-C2B5-4282-A836-B03E6A91EFEB}" dt="2024-03-07T16:23:43.379" v="1624"/>
          <ac:spMkLst>
            <pc:docMk/>
            <pc:sldMk cId="3677822617" sldId="267"/>
            <ac:spMk id="10" creationId="{68368782-CE65-D83C-4769-2E483744F4E8}"/>
          </ac:spMkLst>
        </pc:spChg>
        <pc:spChg chg="mod">
          <ac:chgData name="Liesbeth Mol" userId="882d08f6ccbf8986" providerId="LiveId" clId="{1A1AE59B-C2B5-4282-A836-B03E6A91EFEB}" dt="2024-03-07T16:28:40.527" v="1703" actId="13926"/>
          <ac:spMkLst>
            <pc:docMk/>
            <pc:sldMk cId="3677822617" sldId="267"/>
            <ac:spMk id="11" creationId="{CFF1453A-1E3F-34C4-FC6E-D14790CF3BFB}"/>
          </ac:spMkLst>
        </pc:spChg>
        <pc:spChg chg="mod">
          <ac:chgData name="Liesbeth Mol" userId="882d08f6ccbf8986" providerId="LiveId" clId="{1A1AE59B-C2B5-4282-A836-B03E6A91EFEB}" dt="2024-03-07T16:24:02.912" v="1626"/>
          <ac:spMkLst>
            <pc:docMk/>
            <pc:sldMk cId="3677822617" sldId="267"/>
            <ac:spMk id="12" creationId="{223F67FD-A930-F0B7-1EA4-49224E03981E}"/>
          </ac:spMkLst>
        </pc:spChg>
        <pc:picChg chg="add mod">
          <ac:chgData name="Liesbeth Mol" userId="882d08f6ccbf8986" providerId="LiveId" clId="{1A1AE59B-C2B5-4282-A836-B03E6A91EFEB}" dt="2024-03-07T16:22:26.295" v="1620" actId="1076"/>
          <ac:picMkLst>
            <pc:docMk/>
            <pc:sldMk cId="3677822617" sldId="267"/>
            <ac:picMk id="5" creationId="{B11F3BA1-1271-F4FA-DFDC-2EBF2101F3BD}"/>
          </ac:picMkLst>
        </pc:picChg>
      </pc:sldChg>
      <pc:sldChg chg="addSp delSp modSp mod">
        <pc:chgData name="Liesbeth Mol" userId="882d08f6ccbf8986" providerId="LiveId" clId="{1A1AE59B-C2B5-4282-A836-B03E6A91EFEB}" dt="2024-03-07T17:16:14.315" v="1971" actId="1076"/>
        <pc:sldMkLst>
          <pc:docMk/>
          <pc:sldMk cId="667519450" sldId="271"/>
        </pc:sldMkLst>
        <pc:spChg chg="mod">
          <ac:chgData name="Liesbeth Mol" userId="882d08f6ccbf8986" providerId="LiveId" clId="{1A1AE59B-C2B5-4282-A836-B03E6A91EFEB}" dt="2024-03-07T16:26:17.607" v="1681" actId="20577"/>
          <ac:spMkLst>
            <pc:docMk/>
            <pc:sldMk cId="667519450" sldId="271"/>
            <ac:spMk id="2" creationId="{E3DBE9C8-5C65-C20E-CC6C-C14BF0BC6435}"/>
          </ac:spMkLst>
        </pc:spChg>
        <pc:spChg chg="mod">
          <ac:chgData name="Liesbeth Mol" userId="882d08f6ccbf8986" providerId="LiveId" clId="{1A1AE59B-C2B5-4282-A836-B03E6A91EFEB}" dt="2024-03-07T16:25:32.843" v="1644"/>
          <ac:spMkLst>
            <pc:docMk/>
            <pc:sldMk cId="667519450" sldId="271"/>
            <ac:spMk id="5" creationId="{B6BE9FC4-5DE6-F4E0-31C1-4576EF8DDCBF}"/>
          </ac:spMkLst>
        </pc:spChg>
        <pc:spChg chg="mod">
          <ac:chgData name="Liesbeth Mol" userId="882d08f6ccbf8986" providerId="LiveId" clId="{1A1AE59B-C2B5-4282-A836-B03E6A91EFEB}" dt="2024-03-07T16:26:01.684" v="1647"/>
          <ac:spMkLst>
            <pc:docMk/>
            <pc:sldMk cId="667519450" sldId="271"/>
            <ac:spMk id="15" creationId="{1DFDDF15-CC9F-1F24-9175-8A4B82E0F1BE}"/>
          </ac:spMkLst>
        </pc:spChg>
        <pc:spChg chg="del">
          <ac:chgData name="Liesbeth Mol" userId="882d08f6ccbf8986" providerId="LiveId" clId="{1A1AE59B-C2B5-4282-A836-B03E6A91EFEB}" dt="2024-03-07T16:24:50.129" v="1643" actId="478"/>
          <ac:spMkLst>
            <pc:docMk/>
            <pc:sldMk cId="667519450" sldId="271"/>
            <ac:spMk id="17" creationId="{4C54CDBF-9F67-73E2-FC61-7ECA7B53D510}"/>
          </ac:spMkLst>
        </pc:spChg>
        <pc:spChg chg="del">
          <ac:chgData name="Liesbeth Mol" userId="882d08f6ccbf8986" providerId="LiveId" clId="{1A1AE59B-C2B5-4282-A836-B03E6A91EFEB}" dt="2024-03-07T16:24:35.012" v="1635" actId="478"/>
          <ac:spMkLst>
            <pc:docMk/>
            <pc:sldMk cId="667519450" sldId="271"/>
            <ac:spMk id="18" creationId="{D27628FF-83D5-9C64-FB2D-8209E50C6C29}"/>
          </ac:spMkLst>
        </pc:spChg>
        <pc:spChg chg="mod">
          <ac:chgData name="Liesbeth Mol" userId="882d08f6ccbf8986" providerId="LiveId" clId="{1A1AE59B-C2B5-4282-A836-B03E6A91EFEB}" dt="2024-03-07T16:26:01.684" v="1647"/>
          <ac:spMkLst>
            <pc:docMk/>
            <pc:sldMk cId="667519450" sldId="271"/>
            <ac:spMk id="19" creationId="{2642FB82-F381-B299-4BDF-202DF9601E33}"/>
          </ac:spMkLst>
        </pc:spChg>
        <pc:spChg chg="del">
          <ac:chgData name="Liesbeth Mol" userId="882d08f6ccbf8986" providerId="LiveId" clId="{1A1AE59B-C2B5-4282-A836-B03E6A91EFEB}" dt="2024-03-07T16:24:40.307" v="1639" actId="478"/>
          <ac:spMkLst>
            <pc:docMk/>
            <pc:sldMk cId="667519450" sldId="271"/>
            <ac:spMk id="20" creationId="{C7AA159E-73BD-5664-1F49-C9F65D88325E}"/>
          </ac:spMkLst>
        </pc:spChg>
        <pc:spChg chg="mod">
          <ac:chgData name="Liesbeth Mol" userId="882d08f6ccbf8986" providerId="LiveId" clId="{1A1AE59B-C2B5-4282-A836-B03E6A91EFEB}" dt="2024-03-07T16:26:01.684" v="1647"/>
          <ac:spMkLst>
            <pc:docMk/>
            <pc:sldMk cId="667519450" sldId="271"/>
            <ac:spMk id="21" creationId="{7240F927-83D5-62ED-B75F-4A4DB3B0B2FD}"/>
          </ac:spMkLst>
        </pc:spChg>
        <pc:spChg chg="del">
          <ac:chgData name="Liesbeth Mol" userId="882d08f6ccbf8986" providerId="LiveId" clId="{1A1AE59B-C2B5-4282-A836-B03E6A91EFEB}" dt="2024-03-07T16:24:43.562" v="1641" actId="478"/>
          <ac:spMkLst>
            <pc:docMk/>
            <pc:sldMk cId="667519450" sldId="271"/>
            <ac:spMk id="26" creationId="{4FCDA20A-2F3C-B721-D329-82A4303A6FAA}"/>
          </ac:spMkLst>
        </pc:spChg>
        <pc:spChg chg="del mod">
          <ac:chgData name="Liesbeth Mol" userId="882d08f6ccbf8986" providerId="LiveId" clId="{1A1AE59B-C2B5-4282-A836-B03E6A91EFEB}" dt="2024-03-07T16:24:35.012" v="1637"/>
          <ac:spMkLst>
            <pc:docMk/>
            <pc:sldMk cId="667519450" sldId="271"/>
            <ac:spMk id="27" creationId="{29813249-7E4F-B6F7-77AA-332F43B47BF3}"/>
          </ac:spMkLst>
        </pc:spChg>
        <pc:spChg chg="del">
          <ac:chgData name="Liesbeth Mol" userId="882d08f6ccbf8986" providerId="LiveId" clId="{1A1AE59B-C2B5-4282-A836-B03E6A91EFEB}" dt="2024-03-07T16:24:47.019" v="1642" actId="478"/>
          <ac:spMkLst>
            <pc:docMk/>
            <pc:sldMk cId="667519450" sldId="271"/>
            <ac:spMk id="28" creationId="{F5D2C3F1-300D-85BC-0FD1-81BA59FDDA9E}"/>
          </ac:spMkLst>
        </pc:spChg>
        <pc:spChg chg="add mod">
          <ac:chgData name="Liesbeth Mol" userId="882d08f6ccbf8986" providerId="LiveId" clId="{1A1AE59B-C2B5-4282-A836-B03E6A91EFEB}" dt="2024-03-07T17:15:43.578" v="1966" actId="1076"/>
          <ac:spMkLst>
            <pc:docMk/>
            <pc:sldMk cId="667519450" sldId="271"/>
            <ac:spMk id="33" creationId="{C6B117B0-252B-2C8F-8985-72D2003400F6}"/>
          </ac:spMkLst>
        </pc:spChg>
        <pc:spChg chg="add mod">
          <ac:chgData name="Liesbeth Mol" userId="882d08f6ccbf8986" providerId="LiveId" clId="{1A1AE59B-C2B5-4282-A836-B03E6A91EFEB}" dt="2024-03-07T17:16:14.315" v="1971" actId="1076"/>
          <ac:spMkLst>
            <pc:docMk/>
            <pc:sldMk cId="667519450" sldId="271"/>
            <ac:spMk id="34" creationId="{CB9ACD3F-5ED3-C9BA-E716-D306A06F6B73}"/>
          </ac:spMkLst>
        </pc:spChg>
        <pc:grpChg chg="add mod">
          <ac:chgData name="Liesbeth Mol" userId="882d08f6ccbf8986" providerId="LiveId" clId="{1A1AE59B-C2B5-4282-A836-B03E6A91EFEB}" dt="2024-03-07T16:26:27.591" v="1682" actId="1076"/>
          <ac:grpSpMkLst>
            <pc:docMk/>
            <pc:sldMk cId="667519450" sldId="271"/>
            <ac:grpSpMk id="3" creationId="{BE93F576-549D-DA00-D383-0CD32DC512D0}"/>
          </ac:grpSpMkLst>
        </pc:grpChg>
        <pc:grpChg chg="add mod">
          <ac:chgData name="Liesbeth Mol" userId="882d08f6ccbf8986" providerId="LiveId" clId="{1A1AE59B-C2B5-4282-A836-B03E6A91EFEB}" dt="2024-03-07T16:26:05.831" v="1648" actId="1076"/>
          <ac:grpSpMkLst>
            <pc:docMk/>
            <pc:sldMk cId="667519450" sldId="271"/>
            <ac:grpSpMk id="14" creationId="{F9C0296E-267F-22E1-3DB1-7381B1D28DD2}"/>
          </ac:grpSpMkLst>
        </pc:grpChg>
        <pc:grpChg chg="mod">
          <ac:chgData name="Liesbeth Mol" userId="882d08f6ccbf8986" providerId="LiveId" clId="{1A1AE59B-C2B5-4282-A836-B03E6A91EFEB}" dt="2024-03-07T16:26:01.684" v="1647"/>
          <ac:grpSpMkLst>
            <pc:docMk/>
            <pc:sldMk cId="667519450" sldId="271"/>
            <ac:grpSpMk id="22" creationId="{B05CACD1-7C72-6C0F-A01C-411EB2DD2876}"/>
          </ac:grpSpMkLst>
        </pc:grpChg>
        <pc:grpChg chg="mod">
          <ac:chgData name="Liesbeth Mol" userId="882d08f6ccbf8986" providerId="LiveId" clId="{1A1AE59B-C2B5-4282-A836-B03E6A91EFEB}" dt="2024-03-07T16:26:01.684" v="1647"/>
          <ac:grpSpMkLst>
            <pc:docMk/>
            <pc:sldMk cId="667519450" sldId="271"/>
            <ac:grpSpMk id="23" creationId="{61856568-F894-DBC0-0048-CCDC27B31B21}"/>
          </ac:grpSpMkLst>
        </pc:grpChg>
        <pc:picChg chg="del">
          <ac:chgData name="Liesbeth Mol" userId="882d08f6ccbf8986" providerId="LiveId" clId="{1A1AE59B-C2B5-4282-A836-B03E6A91EFEB}" dt="2024-03-07T16:24:31.287" v="1632" actId="478"/>
          <ac:picMkLst>
            <pc:docMk/>
            <pc:sldMk cId="667519450" sldId="271"/>
            <ac:picMk id="4" creationId="{EEDDFBE5-F39B-FD85-47D5-2E2763E34CBE}"/>
          </ac:picMkLst>
        </pc:picChg>
        <pc:picChg chg="del">
          <ac:chgData name="Liesbeth Mol" userId="882d08f6ccbf8986" providerId="LiveId" clId="{1A1AE59B-C2B5-4282-A836-B03E6A91EFEB}" dt="2024-03-07T16:24:41.862" v="1640" actId="478"/>
          <ac:picMkLst>
            <pc:docMk/>
            <pc:sldMk cId="667519450" sldId="271"/>
            <ac:picMk id="8" creationId="{947E4E8A-51DC-256B-3964-4191732FB62A}"/>
          </ac:picMkLst>
        </pc:picChg>
        <pc:picChg chg="del">
          <ac:chgData name="Liesbeth Mol" userId="882d08f6ccbf8986" providerId="LiveId" clId="{1A1AE59B-C2B5-4282-A836-B03E6A91EFEB}" dt="2024-03-07T16:24:38.531" v="1638" actId="478"/>
          <ac:picMkLst>
            <pc:docMk/>
            <pc:sldMk cId="667519450" sldId="271"/>
            <ac:picMk id="10" creationId="{D0EEF8EA-33A4-43D8-CB4C-AC2C783A1F1E}"/>
          </ac:picMkLst>
        </pc:picChg>
        <pc:picChg chg="del">
          <ac:chgData name="Liesbeth Mol" userId="882d08f6ccbf8986" providerId="LiveId" clId="{1A1AE59B-C2B5-4282-A836-B03E6A91EFEB}" dt="2024-03-07T16:24:31.994" v="1633" actId="478"/>
          <ac:picMkLst>
            <pc:docMk/>
            <pc:sldMk cId="667519450" sldId="271"/>
            <ac:picMk id="16" creationId="{0203275A-D71B-06EC-8E79-F0E59920D3BA}"/>
          </ac:picMkLst>
        </pc:pic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6" creationId="{81769DB3-ABA0-201B-DBFB-92833C586A3C}"/>
          </ac:cxnSpMkLst>
        </pc:cxn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7" creationId="{7977A7D5-C8DC-5214-A5FF-39B860180A15}"/>
          </ac:cxnSpMkLst>
        </pc:cxn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9" creationId="{338928D6-7678-75FB-06B8-2284F439FB12}"/>
          </ac:cxnSpMkLst>
        </pc:cxn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11" creationId="{45F099D6-88C6-9E28-C59C-BED6AB2B181E}"/>
          </ac:cxnSpMkLst>
        </pc:cxn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12" creationId="{24E3A6D0-82E4-9285-8E31-68E00DD7331D}"/>
          </ac:cxnSpMkLst>
        </pc:cxnChg>
        <pc:cxnChg chg="mod">
          <ac:chgData name="Liesbeth Mol" userId="882d08f6ccbf8986" providerId="LiveId" clId="{1A1AE59B-C2B5-4282-A836-B03E6A91EFEB}" dt="2024-03-07T16:25:32.843" v="1644"/>
          <ac:cxnSpMkLst>
            <pc:docMk/>
            <pc:sldMk cId="667519450" sldId="271"/>
            <ac:cxnSpMk id="13" creationId="{700957E9-CCA4-1C7A-E1B9-6B26BF8EF69A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24" creationId="{49FFFC58-6C94-E988-DC04-E97613C11C00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25" creationId="{CBAC1FE4-4BDB-4334-AD30-A6EFB79A2E7E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29" creationId="{547C2313-C21C-50C6-1858-8D284C523D2D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30" creationId="{5DC26498-6D03-1CFC-2FD0-BC7B85B76E12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31" creationId="{A0E168FE-343D-5C2A-9A75-3AD2F6F17004}"/>
          </ac:cxnSpMkLst>
        </pc:cxnChg>
        <pc:cxnChg chg="mod">
          <ac:chgData name="Liesbeth Mol" userId="882d08f6ccbf8986" providerId="LiveId" clId="{1A1AE59B-C2B5-4282-A836-B03E6A91EFEB}" dt="2024-03-07T16:26:01.684" v="1647"/>
          <ac:cxnSpMkLst>
            <pc:docMk/>
            <pc:sldMk cId="667519450" sldId="271"/>
            <ac:cxnSpMk id="32" creationId="{447CFF14-F5FD-631E-FDF3-5CE104652243}"/>
          </ac:cxnSpMkLst>
        </pc:cxnChg>
      </pc:sldChg>
      <pc:sldChg chg="delSp modSp mod">
        <pc:chgData name="Liesbeth Mol" userId="882d08f6ccbf8986" providerId="LiveId" clId="{1A1AE59B-C2B5-4282-A836-B03E6A91EFEB}" dt="2024-03-07T17:28:22.539" v="2224" actId="478"/>
        <pc:sldMkLst>
          <pc:docMk/>
          <pc:sldMk cId="3622161739" sldId="282"/>
        </pc:sldMkLst>
        <pc:spChg chg="mod">
          <ac:chgData name="Liesbeth Mol" userId="882d08f6ccbf8986" providerId="LiveId" clId="{1A1AE59B-C2B5-4282-A836-B03E6A91EFEB}" dt="2024-03-07T17:28:15.789" v="2223"/>
          <ac:spMkLst>
            <pc:docMk/>
            <pc:sldMk cId="3622161739" sldId="282"/>
            <ac:spMk id="3" creationId="{1859E09C-9473-D6D7-6868-6626C5363155}"/>
          </ac:spMkLst>
        </pc:spChg>
        <pc:spChg chg="del">
          <ac:chgData name="Liesbeth Mol" userId="882d08f6ccbf8986" providerId="LiveId" clId="{1A1AE59B-C2B5-4282-A836-B03E6A91EFEB}" dt="2024-03-07T17:28:22.539" v="2224" actId="478"/>
          <ac:spMkLst>
            <pc:docMk/>
            <pc:sldMk cId="3622161739" sldId="282"/>
            <ac:spMk id="4" creationId="{7D9BA130-466F-4C66-968B-EAB4CE53381A}"/>
          </ac:spMkLst>
        </pc:spChg>
      </pc:sldChg>
      <pc:sldChg chg="addSp delSp modSp mod">
        <pc:chgData name="Liesbeth Mol" userId="882d08f6ccbf8986" providerId="LiveId" clId="{1A1AE59B-C2B5-4282-A836-B03E6A91EFEB}" dt="2024-03-07T09:15:43.826" v="59" actId="1076"/>
        <pc:sldMkLst>
          <pc:docMk/>
          <pc:sldMk cId="1100782617" sldId="284"/>
        </pc:sldMkLst>
        <pc:spChg chg="add mod">
          <ac:chgData name="Liesbeth Mol" userId="882d08f6ccbf8986" providerId="LiveId" clId="{1A1AE59B-C2B5-4282-A836-B03E6A91EFEB}" dt="2024-03-07T09:15:40.164" v="58" actId="1076"/>
          <ac:spMkLst>
            <pc:docMk/>
            <pc:sldMk cId="1100782617" sldId="284"/>
            <ac:spMk id="2" creationId="{FE6B68F9-16A5-67AF-5152-F30A7A16EE21}"/>
          </ac:spMkLst>
        </pc:spChg>
        <pc:picChg chg="add del mod">
          <ac:chgData name="Liesbeth Mol" userId="882d08f6ccbf8986" providerId="LiveId" clId="{1A1AE59B-C2B5-4282-A836-B03E6A91EFEB}" dt="2024-03-07T08:54:01.624" v="52" actId="478"/>
          <ac:picMkLst>
            <pc:docMk/>
            <pc:sldMk cId="1100782617" sldId="284"/>
            <ac:picMk id="4" creationId="{BD36FE6C-2867-AA77-BF51-FD4CA9CC2814}"/>
          </ac:picMkLst>
        </pc:picChg>
        <pc:picChg chg="add mod">
          <ac:chgData name="Liesbeth Mol" userId="882d08f6ccbf8986" providerId="LiveId" clId="{1A1AE59B-C2B5-4282-A836-B03E6A91EFEB}" dt="2024-03-07T09:15:43.826" v="59" actId="1076"/>
          <ac:picMkLst>
            <pc:docMk/>
            <pc:sldMk cId="1100782617" sldId="284"/>
            <ac:picMk id="6" creationId="{183BB0D5-63CE-40A0-BC66-414B84D20800}"/>
          </ac:picMkLst>
        </pc:picChg>
        <pc:picChg chg="del">
          <ac:chgData name="Liesbeth Mol" userId="882d08f6ccbf8986" providerId="LiveId" clId="{1A1AE59B-C2B5-4282-A836-B03E6A91EFEB}" dt="2024-03-07T08:52:08.971" v="17" actId="478"/>
          <ac:picMkLst>
            <pc:docMk/>
            <pc:sldMk cId="1100782617" sldId="284"/>
            <ac:picMk id="9" creationId="{FD352C95-955E-5289-D1BD-C031CC9B526E}"/>
          </ac:picMkLst>
        </pc:picChg>
      </pc:sldChg>
      <pc:sldChg chg="addSp delSp modSp mod">
        <pc:chgData name="Liesbeth Mol" userId="882d08f6ccbf8986" providerId="LiveId" clId="{1A1AE59B-C2B5-4282-A836-B03E6A91EFEB}" dt="2024-02-26T14:21:46.092" v="16"/>
        <pc:sldMkLst>
          <pc:docMk/>
          <pc:sldMk cId="552629940" sldId="292"/>
        </pc:sldMkLst>
        <pc:spChg chg="mod">
          <ac:chgData name="Liesbeth Mol" userId="882d08f6ccbf8986" providerId="LiveId" clId="{1A1AE59B-C2B5-4282-A836-B03E6A91EFEB}" dt="2024-02-26T14:21:46.092" v="16"/>
          <ac:spMkLst>
            <pc:docMk/>
            <pc:sldMk cId="552629940" sldId="292"/>
            <ac:spMk id="5" creationId="{B4F91C1D-45E7-C92C-9008-DBA29E8F2021}"/>
          </ac:spMkLst>
        </pc:spChg>
        <pc:spChg chg="del">
          <ac:chgData name="Liesbeth Mol" userId="882d08f6ccbf8986" providerId="LiveId" clId="{1A1AE59B-C2B5-4282-A836-B03E6A91EFEB}" dt="2024-02-26T14:19:46.817" v="2" actId="478"/>
          <ac:spMkLst>
            <pc:docMk/>
            <pc:sldMk cId="552629940" sldId="292"/>
            <ac:spMk id="9" creationId="{ED279B0B-1188-CE61-278F-F27B4BA64106}"/>
          </ac:spMkLst>
        </pc:spChg>
        <pc:spChg chg="mod">
          <ac:chgData name="Liesbeth Mol" userId="882d08f6ccbf8986" providerId="LiveId" clId="{1A1AE59B-C2B5-4282-A836-B03E6A91EFEB}" dt="2024-02-26T14:21:14.655" v="14" actId="1076"/>
          <ac:spMkLst>
            <pc:docMk/>
            <pc:sldMk cId="552629940" sldId="292"/>
            <ac:spMk id="10" creationId="{BE55BF8D-F05C-FEC6-46AF-08995B97F1DB}"/>
          </ac:spMkLst>
        </pc:spChg>
        <pc:picChg chg="add mod modCrop">
          <ac:chgData name="Liesbeth Mol" userId="882d08f6ccbf8986" providerId="LiveId" clId="{1A1AE59B-C2B5-4282-A836-B03E6A91EFEB}" dt="2024-02-26T14:20:15.465" v="8" actId="1076"/>
          <ac:picMkLst>
            <pc:docMk/>
            <pc:sldMk cId="552629940" sldId="292"/>
            <ac:picMk id="4" creationId="{2CEFA362-487E-77F2-D064-AA09C2F4873C}"/>
          </ac:picMkLst>
        </pc:picChg>
        <pc:picChg chg="del">
          <ac:chgData name="Liesbeth Mol" userId="882d08f6ccbf8986" providerId="LiveId" clId="{1A1AE59B-C2B5-4282-A836-B03E6A91EFEB}" dt="2024-02-26T14:19:43.485" v="0" actId="478"/>
          <ac:picMkLst>
            <pc:docMk/>
            <pc:sldMk cId="552629940" sldId="292"/>
            <ac:picMk id="6" creationId="{C939545D-186F-D441-9F5E-82E6F6FA3A03}"/>
          </ac:picMkLst>
        </pc:picChg>
        <pc:picChg chg="del">
          <ac:chgData name="Liesbeth Mol" userId="882d08f6ccbf8986" providerId="LiveId" clId="{1A1AE59B-C2B5-4282-A836-B03E6A91EFEB}" dt="2024-02-26T14:19:44.399" v="1" actId="478"/>
          <ac:picMkLst>
            <pc:docMk/>
            <pc:sldMk cId="552629940" sldId="292"/>
            <ac:picMk id="8" creationId="{2DF85706-D1B0-626A-FD62-654C056FF8BB}"/>
          </ac:picMkLst>
        </pc:picChg>
      </pc:sldChg>
      <pc:sldChg chg="del">
        <pc:chgData name="Liesbeth Mol" userId="882d08f6ccbf8986" providerId="LiveId" clId="{1A1AE59B-C2B5-4282-A836-B03E6A91EFEB}" dt="2024-03-07T16:27:23.183" v="1693" actId="47"/>
        <pc:sldMkLst>
          <pc:docMk/>
          <pc:sldMk cId="1666730267" sldId="293"/>
        </pc:sldMkLst>
      </pc:sldChg>
      <pc:sldChg chg="addSp delSp modSp mod">
        <pc:chgData name="Liesbeth Mol" userId="882d08f6ccbf8986" providerId="LiveId" clId="{1A1AE59B-C2B5-4282-A836-B03E6A91EFEB}" dt="2024-03-07T09:42:36.972" v="382" actId="403"/>
        <pc:sldMkLst>
          <pc:docMk/>
          <pc:sldMk cId="599567867" sldId="294"/>
        </pc:sldMkLst>
        <pc:spChg chg="mod">
          <ac:chgData name="Liesbeth Mol" userId="882d08f6ccbf8986" providerId="LiveId" clId="{1A1AE59B-C2B5-4282-A836-B03E6A91EFEB}" dt="2024-03-07T09:42:36.972" v="382" actId="403"/>
          <ac:spMkLst>
            <pc:docMk/>
            <pc:sldMk cId="599567867" sldId="294"/>
            <ac:spMk id="4" creationId="{E261FF5C-7B7A-1BF1-1FD3-B6C315B1924D}"/>
          </ac:spMkLst>
        </pc:spChg>
        <pc:spChg chg="add mod">
          <ac:chgData name="Liesbeth Mol" userId="882d08f6ccbf8986" providerId="LiveId" clId="{1A1AE59B-C2B5-4282-A836-B03E6A91EFEB}" dt="2024-03-07T09:26:24.549" v="240" actId="1076"/>
          <ac:spMkLst>
            <pc:docMk/>
            <pc:sldMk cId="599567867" sldId="294"/>
            <ac:spMk id="5" creationId="{70897E52-93AB-561D-09DC-668B8AEB2CA8}"/>
          </ac:spMkLst>
        </pc:spChg>
        <pc:picChg chg="add mod">
          <ac:chgData name="Liesbeth Mol" userId="882d08f6ccbf8986" providerId="LiveId" clId="{1A1AE59B-C2B5-4282-A836-B03E6A91EFEB}" dt="2024-03-07T09:16:32.791" v="90" actId="1076"/>
          <ac:picMkLst>
            <pc:docMk/>
            <pc:sldMk cId="599567867" sldId="294"/>
            <ac:picMk id="2" creationId="{1079EFCA-98F9-A0C1-912B-4C205CCA852B}"/>
          </ac:picMkLst>
        </pc:picChg>
        <pc:picChg chg="del">
          <ac:chgData name="Liesbeth Mol" userId="882d08f6ccbf8986" providerId="LiveId" clId="{1A1AE59B-C2B5-4282-A836-B03E6A91EFEB}" dt="2024-03-07T09:16:08.932" v="86" actId="478"/>
          <ac:picMkLst>
            <pc:docMk/>
            <pc:sldMk cId="599567867" sldId="294"/>
            <ac:picMk id="3" creationId="{99C18954-2972-D43C-018B-3203DF88BF47}"/>
          </ac:picMkLst>
        </pc:picChg>
      </pc:sldChg>
      <pc:sldChg chg="addSp delSp modSp mod delAnim">
        <pc:chgData name="Liesbeth Mol" userId="882d08f6ccbf8986" providerId="LiveId" clId="{1A1AE59B-C2B5-4282-A836-B03E6A91EFEB}" dt="2024-03-07T09:30:28.244" v="278" actId="14100"/>
        <pc:sldMkLst>
          <pc:docMk/>
          <pc:sldMk cId="3902054776" sldId="295"/>
        </pc:sldMkLst>
        <pc:spChg chg="add del mod">
          <ac:chgData name="Liesbeth Mol" userId="882d08f6ccbf8986" providerId="LiveId" clId="{1A1AE59B-C2B5-4282-A836-B03E6A91EFEB}" dt="2024-03-07T09:17:51.906" v="121"/>
          <ac:spMkLst>
            <pc:docMk/>
            <pc:sldMk cId="3902054776" sldId="295"/>
            <ac:spMk id="2" creationId="{87175991-5262-BBDD-288C-66E4FAAE0A83}"/>
          </ac:spMkLst>
        </pc:spChg>
        <pc:spChg chg="add mod">
          <ac:chgData name="Liesbeth Mol" userId="882d08f6ccbf8986" providerId="LiveId" clId="{1A1AE59B-C2B5-4282-A836-B03E6A91EFEB}" dt="2024-03-07T09:30:14.069" v="274" actId="404"/>
          <ac:spMkLst>
            <pc:docMk/>
            <pc:sldMk cId="3902054776" sldId="295"/>
            <ac:spMk id="4" creationId="{A3B5E589-2DE8-46F1-C2F8-99926EDB88AE}"/>
          </ac:spMkLst>
        </pc:spChg>
        <pc:spChg chg="add mod">
          <ac:chgData name="Liesbeth Mol" userId="882d08f6ccbf8986" providerId="LiveId" clId="{1A1AE59B-C2B5-4282-A836-B03E6A91EFEB}" dt="2024-03-07T09:30:17.114" v="276" actId="404"/>
          <ac:spMkLst>
            <pc:docMk/>
            <pc:sldMk cId="3902054776" sldId="295"/>
            <ac:spMk id="6" creationId="{17227235-5D49-F5F9-4763-CF50E49AE184}"/>
          </ac:spMkLst>
        </pc:spChg>
        <pc:spChg chg="mod">
          <ac:chgData name="Liesbeth Mol" userId="882d08f6ccbf8986" providerId="LiveId" clId="{1A1AE59B-C2B5-4282-A836-B03E6A91EFEB}" dt="2024-03-07T09:17:50.540" v="119" actId="1076"/>
          <ac:spMkLst>
            <pc:docMk/>
            <pc:sldMk cId="3902054776" sldId="295"/>
            <ac:spMk id="8" creationId="{3FFC027A-127D-BBC1-8C34-1316D2A256C0}"/>
          </ac:spMkLst>
        </pc:spChg>
        <pc:picChg chg="del">
          <ac:chgData name="Liesbeth Mol" userId="882d08f6ccbf8986" providerId="LiveId" clId="{1A1AE59B-C2B5-4282-A836-B03E6A91EFEB}" dt="2024-03-07T09:16:54.949" v="100" actId="478"/>
          <ac:picMkLst>
            <pc:docMk/>
            <pc:sldMk cId="3902054776" sldId="295"/>
            <ac:picMk id="3" creationId="{51C4E9D3-89C2-4865-2288-6B086D5BE7A6}"/>
          </ac:picMkLst>
        </pc:picChg>
        <pc:picChg chg="del">
          <ac:chgData name="Liesbeth Mol" userId="882d08f6ccbf8986" providerId="LiveId" clId="{1A1AE59B-C2B5-4282-A836-B03E6A91EFEB}" dt="2024-03-07T09:16:54.087" v="99" actId="478"/>
          <ac:picMkLst>
            <pc:docMk/>
            <pc:sldMk cId="3902054776" sldId="295"/>
            <ac:picMk id="5" creationId="{24929023-907E-591D-B957-3067E651BAD3}"/>
          </ac:picMkLst>
        </pc:picChg>
        <pc:picChg chg="del">
          <ac:chgData name="Liesbeth Mol" userId="882d08f6ccbf8986" providerId="LiveId" clId="{1A1AE59B-C2B5-4282-A836-B03E6A91EFEB}" dt="2024-03-07T09:16:53.487" v="98" actId="478"/>
          <ac:picMkLst>
            <pc:docMk/>
            <pc:sldMk cId="3902054776" sldId="295"/>
            <ac:picMk id="7" creationId="{6DAE2B05-9101-F282-9F64-EE03AD22FF8D}"/>
          </ac:picMkLst>
        </pc:picChg>
        <pc:picChg chg="del">
          <ac:chgData name="Liesbeth Mol" userId="882d08f6ccbf8986" providerId="LiveId" clId="{1A1AE59B-C2B5-4282-A836-B03E6A91EFEB}" dt="2024-03-07T09:16:56.032" v="101" actId="478"/>
          <ac:picMkLst>
            <pc:docMk/>
            <pc:sldMk cId="3902054776" sldId="295"/>
            <ac:picMk id="9" creationId="{7DAE1709-A2C1-F381-178F-9BECD809C858}"/>
          </ac:picMkLst>
        </pc:picChg>
        <pc:picChg chg="add mod">
          <ac:chgData name="Liesbeth Mol" userId="882d08f6ccbf8986" providerId="LiveId" clId="{1A1AE59B-C2B5-4282-A836-B03E6A91EFEB}" dt="2024-03-07T09:30:28.244" v="278" actId="14100"/>
          <ac:picMkLst>
            <pc:docMk/>
            <pc:sldMk cId="3902054776" sldId="295"/>
            <ac:picMk id="11" creationId="{ADD4C50E-2704-AFEE-9B2F-87A9A742C2B9}"/>
          </ac:picMkLst>
        </pc:picChg>
      </pc:sldChg>
      <pc:sldChg chg="addSp delSp modSp mod">
        <pc:chgData name="Liesbeth Mol" userId="882d08f6ccbf8986" providerId="LiveId" clId="{1A1AE59B-C2B5-4282-A836-B03E6A91EFEB}" dt="2024-03-07T09:44:09.183" v="444" actId="20577"/>
        <pc:sldMkLst>
          <pc:docMk/>
          <pc:sldMk cId="1632087779" sldId="302"/>
        </pc:sldMkLst>
        <pc:spChg chg="mod">
          <ac:chgData name="Liesbeth Mol" userId="882d08f6ccbf8986" providerId="LiveId" clId="{1A1AE59B-C2B5-4282-A836-B03E6A91EFEB}" dt="2024-03-07T09:44:09.183" v="444" actId="20577"/>
          <ac:spMkLst>
            <pc:docMk/>
            <pc:sldMk cId="1632087779" sldId="302"/>
            <ac:spMk id="8" creationId="{78BE164F-50E3-70D4-B26B-D7C23A3DFD80}"/>
          </ac:spMkLst>
        </pc:spChg>
        <pc:picChg chg="add mod">
          <ac:chgData name="Liesbeth Mol" userId="882d08f6ccbf8986" providerId="LiveId" clId="{1A1AE59B-C2B5-4282-A836-B03E6A91EFEB}" dt="2024-03-07T09:43:34.236" v="430" actId="1076"/>
          <ac:picMkLst>
            <pc:docMk/>
            <pc:sldMk cId="1632087779" sldId="302"/>
            <ac:picMk id="3" creationId="{292662C7-D6A5-B3B9-F175-641E63BCD635}"/>
          </ac:picMkLst>
        </pc:picChg>
        <pc:picChg chg="del">
          <ac:chgData name="Liesbeth Mol" userId="882d08f6ccbf8986" providerId="LiveId" clId="{1A1AE59B-C2B5-4282-A836-B03E6A91EFEB}" dt="2024-03-07T09:43:12.379" v="425" actId="478"/>
          <ac:picMkLst>
            <pc:docMk/>
            <pc:sldMk cId="1632087779" sldId="302"/>
            <ac:picMk id="4" creationId="{82B214BB-2C9E-88F2-262D-875A1DF50B24}"/>
          </ac:picMkLst>
        </pc:picChg>
      </pc:sldChg>
      <pc:sldChg chg="addSp delSp modSp mod delAnim modAnim">
        <pc:chgData name="Liesbeth Mol" userId="882d08f6ccbf8986" providerId="LiveId" clId="{1A1AE59B-C2B5-4282-A836-B03E6A91EFEB}" dt="2024-03-07T09:49:24.401" v="586" actId="166"/>
        <pc:sldMkLst>
          <pc:docMk/>
          <pc:sldMk cId="4108630343" sldId="303"/>
        </pc:sldMkLst>
        <pc:spChg chg="del mod">
          <ac:chgData name="Liesbeth Mol" userId="882d08f6ccbf8986" providerId="LiveId" clId="{1A1AE59B-C2B5-4282-A836-B03E6A91EFEB}" dt="2024-03-07T09:44:34.528" v="452" actId="478"/>
          <ac:spMkLst>
            <pc:docMk/>
            <pc:sldMk cId="4108630343" sldId="303"/>
            <ac:spMk id="2" creationId="{1477FD91-073C-8525-9E62-8A1FCA3C1CE5}"/>
          </ac:spMkLst>
        </pc:spChg>
        <pc:spChg chg="mod">
          <ac:chgData name="Liesbeth Mol" userId="882d08f6ccbf8986" providerId="LiveId" clId="{1A1AE59B-C2B5-4282-A836-B03E6A91EFEB}" dt="2024-03-07T09:44:01.175" v="442" actId="20577"/>
          <ac:spMkLst>
            <pc:docMk/>
            <pc:sldMk cId="4108630343" sldId="303"/>
            <ac:spMk id="8" creationId="{EBB7BE86-6AB7-1F03-75F6-F8DA46BA90F2}"/>
          </ac:spMkLst>
        </pc:spChg>
        <pc:spChg chg="del">
          <ac:chgData name="Liesbeth Mol" userId="882d08f6ccbf8986" providerId="LiveId" clId="{1A1AE59B-C2B5-4282-A836-B03E6A91EFEB}" dt="2024-03-07T09:44:37.902" v="454" actId="478"/>
          <ac:spMkLst>
            <pc:docMk/>
            <pc:sldMk cId="4108630343" sldId="303"/>
            <ac:spMk id="10" creationId="{EE16165F-EB56-A03F-C135-6CE0014CFB41}"/>
          </ac:spMkLst>
        </pc:spChg>
        <pc:spChg chg="del mod">
          <ac:chgData name="Liesbeth Mol" userId="882d08f6ccbf8986" providerId="LiveId" clId="{1A1AE59B-C2B5-4282-A836-B03E6A91EFEB}" dt="2024-03-07T09:44:31.891" v="450" actId="478"/>
          <ac:spMkLst>
            <pc:docMk/>
            <pc:sldMk cId="4108630343" sldId="303"/>
            <ac:spMk id="11" creationId="{8B8FCE56-A82B-A122-B0F1-4BBCDE91375B}"/>
          </ac:spMkLst>
        </pc:spChg>
        <pc:spChg chg="del">
          <ac:chgData name="Liesbeth Mol" userId="882d08f6ccbf8986" providerId="LiveId" clId="{1A1AE59B-C2B5-4282-A836-B03E6A91EFEB}" dt="2024-03-07T09:44:36.147" v="453" actId="478"/>
          <ac:spMkLst>
            <pc:docMk/>
            <pc:sldMk cId="4108630343" sldId="303"/>
            <ac:spMk id="12" creationId="{2D1A298E-C8EF-4425-E727-128FD64E2984}"/>
          </ac:spMkLst>
        </pc:spChg>
        <pc:spChg chg="add mod">
          <ac:chgData name="Liesbeth Mol" userId="882d08f6ccbf8986" providerId="LiveId" clId="{1A1AE59B-C2B5-4282-A836-B03E6A91EFEB}" dt="2024-03-07T09:49:21.680" v="585" actId="1076"/>
          <ac:spMkLst>
            <pc:docMk/>
            <pc:sldMk cId="4108630343" sldId="303"/>
            <ac:spMk id="14" creationId="{E82703D7-EFD1-8385-D5DA-4F313927DB6C}"/>
          </ac:spMkLst>
        </pc:spChg>
        <pc:picChg chg="del">
          <ac:chgData name="Liesbeth Mol" userId="882d08f6ccbf8986" providerId="LiveId" clId="{1A1AE59B-C2B5-4282-A836-B03E6A91EFEB}" dt="2024-03-07T09:44:27.509" v="446" actId="478"/>
          <ac:picMkLst>
            <pc:docMk/>
            <pc:sldMk cId="4108630343" sldId="303"/>
            <ac:picMk id="3" creationId="{17B8CCED-5104-0AE4-A062-1C6E3BA4A35B}"/>
          </ac:picMkLst>
        </pc:picChg>
        <pc:picChg chg="add mod">
          <ac:chgData name="Liesbeth Mol" userId="882d08f6ccbf8986" providerId="LiveId" clId="{1A1AE59B-C2B5-4282-A836-B03E6A91EFEB}" dt="2024-03-07T09:47:17.558" v="509" actId="1076"/>
          <ac:picMkLst>
            <pc:docMk/>
            <pc:sldMk cId="4108630343" sldId="303"/>
            <ac:picMk id="5" creationId="{D2CD49F3-6EC2-28F7-990D-97A12AAF69C3}"/>
          </ac:picMkLst>
        </pc:picChg>
        <pc:picChg chg="del">
          <ac:chgData name="Liesbeth Mol" userId="882d08f6ccbf8986" providerId="LiveId" clId="{1A1AE59B-C2B5-4282-A836-B03E6A91EFEB}" dt="2024-03-07T09:44:28.011" v="447" actId="478"/>
          <ac:picMkLst>
            <pc:docMk/>
            <pc:sldMk cId="4108630343" sldId="303"/>
            <ac:picMk id="6" creationId="{354D9D38-2360-E71A-F1B8-62E62299FDBE}"/>
          </ac:picMkLst>
        </pc:picChg>
        <pc:picChg chg="del">
          <ac:chgData name="Liesbeth Mol" userId="882d08f6ccbf8986" providerId="LiveId" clId="{1A1AE59B-C2B5-4282-A836-B03E6A91EFEB}" dt="2024-03-07T09:44:26.817" v="445" actId="478"/>
          <ac:picMkLst>
            <pc:docMk/>
            <pc:sldMk cId="4108630343" sldId="303"/>
            <ac:picMk id="9" creationId="{B85B5B68-F8AF-E9C1-9804-57EF8EB79F44}"/>
          </ac:picMkLst>
        </pc:picChg>
        <pc:picChg chg="add mod ord">
          <ac:chgData name="Liesbeth Mol" userId="882d08f6ccbf8986" providerId="LiveId" clId="{1A1AE59B-C2B5-4282-A836-B03E6A91EFEB}" dt="2024-03-07T09:49:24.401" v="586" actId="166"/>
          <ac:picMkLst>
            <pc:docMk/>
            <pc:sldMk cId="4108630343" sldId="303"/>
            <ac:picMk id="13" creationId="{0DADE3F8-EF97-EFA8-50ED-213FC1DD8A9A}"/>
          </ac:picMkLst>
        </pc:picChg>
        <pc:picChg chg="del">
          <ac:chgData name="Liesbeth Mol" userId="882d08f6ccbf8986" providerId="LiveId" clId="{1A1AE59B-C2B5-4282-A836-B03E6A91EFEB}" dt="2024-03-07T09:44:32.832" v="451" actId="478"/>
          <ac:picMkLst>
            <pc:docMk/>
            <pc:sldMk cId="4108630343" sldId="303"/>
            <ac:picMk id="15" creationId="{34252421-316E-D433-129C-FCD29F2E2093}"/>
          </ac:picMkLst>
        </pc:picChg>
      </pc:sldChg>
      <pc:sldChg chg="addSp delSp modSp mod">
        <pc:chgData name="Liesbeth Mol" userId="882d08f6ccbf8986" providerId="LiveId" clId="{1A1AE59B-C2B5-4282-A836-B03E6A91EFEB}" dt="2024-03-07T12:05:13.590" v="771"/>
        <pc:sldMkLst>
          <pc:docMk/>
          <pc:sldMk cId="2330659033" sldId="304"/>
        </pc:sldMkLst>
        <pc:spChg chg="del">
          <ac:chgData name="Liesbeth Mol" userId="882d08f6ccbf8986" providerId="LiveId" clId="{1A1AE59B-C2B5-4282-A836-B03E6A91EFEB}" dt="2024-03-07T09:50:07.350" v="596" actId="478"/>
          <ac:spMkLst>
            <pc:docMk/>
            <pc:sldMk cId="2330659033" sldId="304"/>
            <ac:spMk id="2" creationId="{326E3FF3-4AB3-5837-C1A4-6196BE9E3456}"/>
          </ac:spMkLst>
        </pc:spChg>
        <pc:spChg chg="add del mod">
          <ac:chgData name="Liesbeth Mol" userId="882d08f6ccbf8986" providerId="LiveId" clId="{1A1AE59B-C2B5-4282-A836-B03E6A91EFEB}" dt="2024-03-07T10:26:56.471" v="638" actId="478"/>
          <ac:spMkLst>
            <pc:docMk/>
            <pc:sldMk cId="2330659033" sldId="304"/>
            <ac:spMk id="6" creationId="{A698B6FD-51FB-D03B-4E81-4CB0B52A6B40}"/>
          </ac:spMkLst>
        </pc:spChg>
        <pc:spChg chg="mod">
          <ac:chgData name="Liesbeth Mol" userId="882d08f6ccbf8986" providerId="LiveId" clId="{1A1AE59B-C2B5-4282-A836-B03E6A91EFEB}" dt="2024-03-07T09:50:03.522" v="595" actId="20577"/>
          <ac:spMkLst>
            <pc:docMk/>
            <pc:sldMk cId="2330659033" sldId="304"/>
            <ac:spMk id="8" creationId="{E5D59611-5D6F-C150-5E1A-D698C745975E}"/>
          </ac:spMkLst>
        </pc:spChg>
        <pc:spChg chg="add mod">
          <ac:chgData name="Liesbeth Mol" userId="882d08f6ccbf8986" providerId="LiveId" clId="{1A1AE59B-C2B5-4282-A836-B03E6A91EFEB}" dt="2024-03-07T12:05:13.590" v="771"/>
          <ac:spMkLst>
            <pc:docMk/>
            <pc:sldMk cId="2330659033" sldId="304"/>
            <ac:spMk id="9" creationId="{819FD2C0-972F-EA7B-F2C4-CD56DC0195E0}"/>
          </ac:spMkLst>
        </pc:spChg>
        <pc:picChg chg="del">
          <ac:chgData name="Liesbeth Mol" userId="882d08f6ccbf8986" providerId="LiveId" clId="{1A1AE59B-C2B5-4282-A836-B03E6A91EFEB}" dt="2024-03-07T09:50:09.344" v="598" actId="478"/>
          <ac:picMkLst>
            <pc:docMk/>
            <pc:sldMk cId="2330659033" sldId="304"/>
            <ac:picMk id="4" creationId="{B5DB605D-6C08-6431-AB53-5328632A50B5}"/>
          </ac:picMkLst>
        </pc:picChg>
        <pc:picChg chg="add mod modCrop">
          <ac:chgData name="Liesbeth Mol" userId="882d08f6ccbf8986" providerId="LiveId" clId="{1A1AE59B-C2B5-4282-A836-B03E6A91EFEB}" dt="2024-03-07T09:55:46.377" v="616"/>
          <ac:picMkLst>
            <pc:docMk/>
            <pc:sldMk cId="2330659033" sldId="304"/>
            <ac:picMk id="5" creationId="{4A432BCE-F044-B673-A53D-E7CA0DA1D59A}"/>
          </ac:picMkLst>
        </pc:picChg>
        <pc:picChg chg="del">
          <ac:chgData name="Liesbeth Mol" userId="882d08f6ccbf8986" providerId="LiveId" clId="{1A1AE59B-C2B5-4282-A836-B03E6A91EFEB}" dt="2024-03-07T09:50:08.464" v="597" actId="478"/>
          <ac:picMkLst>
            <pc:docMk/>
            <pc:sldMk cId="2330659033" sldId="304"/>
            <ac:picMk id="7" creationId="{C1B4E513-A0FF-FBA2-6573-DC93B30F8C05}"/>
          </ac:picMkLst>
        </pc:picChg>
      </pc:sldChg>
      <pc:sldChg chg="addSp delSp modSp mod modAnim">
        <pc:chgData name="Liesbeth Mol" userId="882d08f6ccbf8986" providerId="LiveId" clId="{1A1AE59B-C2B5-4282-A836-B03E6A91EFEB}" dt="2024-03-07T11:02:24.006" v="675" actId="1076"/>
        <pc:sldMkLst>
          <pc:docMk/>
          <pc:sldMk cId="2238338764" sldId="305"/>
        </pc:sldMkLst>
        <pc:spChg chg="mod">
          <ac:chgData name="Liesbeth Mol" userId="882d08f6ccbf8986" providerId="LiveId" clId="{1A1AE59B-C2B5-4282-A836-B03E6A91EFEB}" dt="2024-03-07T10:27:05.695" v="652" actId="20577"/>
          <ac:spMkLst>
            <pc:docMk/>
            <pc:sldMk cId="2238338764" sldId="305"/>
            <ac:spMk id="8" creationId="{289E2F55-4DA0-458F-9118-06F08809F2F7}"/>
          </ac:spMkLst>
        </pc:spChg>
        <pc:picChg chg="del">
          <ac:chgData name="Liesbeth Mol" userId="882d08f6ccbf8986" providerId="LiveId" clId="{1A1AE59B-C2B5-4282-A836-B03E6A91EFEB}" dt="2024-03-07T10:27:07.854" v="653" actId="478"/>
          <ac:picMkLst>
            <pc:docMk/>
            <pc:sldMk cId="2238338764" sldId="305"/>
            <ac:picMk id="3" creationId="{72DAEE7E-4A42-324A-AEBF-A3CDB5D19780}"/>
          </ac:picMkLst>
        </pc:picChg>
        <pc:picChg chg="add mod">
          <ac:chgData name="Liesbeth Mol" userId="882d08f6ccbf8986" providerId="LiveId" clId="{1A1AE59B-C2B5-4282-A836-B03E6A91EFEB}" dt="2024-03-07T11:01:51.585" v="673"/>
          <ac:picMkLst>
            <pc:docMk/>
            <pc:sldMk cId="2238338764" sldId="305"/>
            <ac:picMk id="4" creationId="{F0559493-AACE-3A5D-5462-1B902D03CB13}"/>
          </ac:picMkLst>
        </pc:picChg>
        <pc:picChg chg="add mod">
          <ac:chgData name="Liesbeth Mol" userId="882d08f6ccbf8986" providerId="LiveId" clId="{1A1AE59B-C2B5-4282-A836-B03E6A91EFEB}" dt="2024-03-07T11:02:24.006" v="675" actId="1076"/>
          <ac:picMkLst>
            <pc:docMk/>
            <pc:sldMk cId="2238338764" sldId="305"/>
            <ac:picMk id="5" creationId="{DB9E0A32-BC26-A270-818F-AB9319733C87}"/>
          </ac:picMkLst>
        </pc:picChg>
      </pc:sldChg>
      <pc:sldChg chg="addSp delSp modSp mod delAnim modAnim">
        <pc:chgData name="Liesbeth Mol" userId="882d08f6ccbf8986" providerId="LiveId" clId="{1A1AE59B-C2B5-4282-A836-B03E6A91EFEB}" dt="2024-03-07T13:17:21.276" v="1040"/>
        <pc:sldMkLst>
          <pc:docMk/>
          <pc:sldMk cId="2907123374" sldId="306"/>
        </pc:sldMkLst>
        <pc:spChg chg="mod">
          <ac:chgData name="Liesbeth Mol" userId="882d08f6ccbf8986" providerId="LiveId" clId="{1A1AE59B-C2B5-4282-A836-B03E6A91EFEB}" dt="2024-03-07T13:04:56.958" v="957" actId="1076"/>
          <ac:spMkLst>
            <pc:docMk/>
            <pc:sldMk cId="2907123374" sldId="306"/>
            <ac:spMk id="8" creationId="{25FF7A8C-CA9A-131E-7AE3-594906F11DC4}"/>
          </ac:spMkLst>
        </pc:spChg>
        <pc:spChg chg="add mod">
          <ac:chgData name="Liesbeth Mol" userId="882d08f6ccbf8986" providerId="LiveId" clId="{1A1AE59B-C2B5-4282-A836-B03E6A91EFEB}" dt="2024-03-07T13:10:18.372" v="1010" actId="1076"/>
          <ac:spMkLst>
            <pc:docMk/>
            <pc:sldMk cId="2907123374" sldId="306"/>
            <ac:spMk id="19" creationId="{7B2368FB-4FC7-7B2B-A04F-7B047DF3EBEB}"/>
          </ac:spMkLst>
        </pc:spChg>
        <pc:picChg chg="add mod modCrop">
          <ac:chgData name="Liesbeth Mol" userId="882d08f6ccbf8986" providerId="LiveId" clId="{1A1AE59B-C2B5-4282-A836-B03E6A91EFEB}" dt="2024-03-07T13:09:45.460" v="987" actId="732"/>
          <ac:picMkLst>
            <pc:docMk/>
            <pc:sldMk cId="2907123374" sldId="306"/>
            <ac:picMk id="3" creationId="{6BE9C441-B7AB-2227-21D0-6D732313ADF5}"/>
          </ac:picMkLst>
        </pc:picChg>
        <pc:picChg chg="del">
          <ac:chgData name="Liesbeth Mol" userId="882d08f6ccbf8986" providerId="LiveId" clId="{1A1AE59B-C2B5-4282-A836-B03E6A91EFEB}" dt="2024-03-07T13:00:24.844" v="780" actId="478"/>
          <ac:picMkLst>
            <pc:docMk/>
            <pc:sldMk cId="2907123374" sldId="306"/>
            <ac:picMk id="4" creationId="{CA04C513-5148-429E-52E0-7614BE0865CA}"/>
          </ac:picMkLst>
        </pc:picChg>
        <pc:picChg chg="del">
          <ac:chgData name="Liesbeth Mol" userId="882d08f6ccbf8986" providerId="LiveId" clId="{1A1AE59B-C2B5-4282-A836-B03E6A91EFEB}" dt="2024-03-07T13:00:26.435" v="782" actId="478"/>
          <ac:picMkLst>
            <pc:docMk/>
            <pc:sldMk cId="2907123374" sldId="306"/>
            <ac:picMk id="6" creationId="{BE95620A-38AA-599D-CFDF-F45CB0D5B80B}"/>
          </ac:picMkLst>
        </pc:picChg>
        <pc:picChg chg="del">
          <ac:chgData name="Liesbeth Mol" userId="882d08f6ccbf8986" providerId="LiveId" clId="{1A1AE59B-C2B5-4282-A836-B03E6A91EFEB}" dt="2024-03-07T13:00:25.550" v="781" actId="478"/>
          <ac:picMkLst>
            <pc:docMk/>
            <pc:sldMk cId="2907123374" sldId="306"/>
            <ac:picMk id="7" creationId="{E2841028-7CB9-CB89-8395-7F74FA960CF3}"/>
          </ac:picMkLst>
        </pc:picChg>
        <pc:picChg chg="del">
          <ac:chgData name="Liesbeth Mol" userId="882d08f6ccbf8986" providerId="LiveId" clId="{1A1AE59B-C2B5-4282-A836-B03E6A91EFEB}" dt="2024-03-07T13:00:26.988" v="783" actId="478"/>
          <ac:picMkLst>
            <pc:docMk/>
            <pc:sldMk cId="2907123374" sldId="306"/>
            <ac:picMk id="9" creationId="{71C45490-B34C-C2F3-FBC3-558E57BA1FC9}"/>
          </ac:picMkLst>
        </pc:picChg>
        <pc:picChg chg="add mod modCrop">
          <ac:chgData name="Liesbeth Mol" userId="882d08f6ccbf8986" providerId="LiveId" clId="{1A1AE59B-C2B5-4282-A836-B03E6A91EFEB}" dt="2024-03-07T13:08:46.302" v="979" actId="1076"/>
          <ac:picMkLst>
            <pc:docMk/>
            <pc:sldMk cId="2907123374" sldId="306"/>
            <ac:picMk id="10" creationId="{E281290C-F38E-6B6B-3644-5CA68C4441A6}"/>
          </ac:picMkLst>
        </pc:picChg>
        <pc:picChg chg="add mod">
          <ac:chgData name="Liesbeth Mol" userId="882d08f6ccbf8986" providerId="LiveId" clId="{1A1AE59B-C2B5-4282-A836-B03E6A91EFEB}" dt="2024-03-07T13:08:41.534" v="978" actId="1076"/>
          <ac:picMkLst>
            <pc:docMk/>
            <pc:sldMk cId="2907123374" sldId="306"/>
            <ac:picMk id="12" creationId="{04801172-6150-861E-2939-DDD6530C0653}"/>
          </ac:picMkLst>
        </pc:picChg>
        <pc:picChg chg="add mod modCrop">
          <ac:chgData name="Liesbeth Mol" userId="882d08f6ccbf8986" providerId="LiveId" clId="{1A1AE59B-C2B5-4282-A836-B03E6A91EFEB}" dt="2024-03-07T13:09:28.811" v="986" actId="1076"/>
          <ac:picMkLst>
            <pc:docMk/>
            <pc:sldMk cId="2907123374" sldId="306"/>
            <ac:picMk id="14" creationId="{23586BDA-026D-922C-7D51-98D665228FA7}"/>
          </ac:picMkLst>
        </pc:picChg>
        <pc:picChg chg="add mod">
          <ac:chgData name="Liesbeth Mol" userId="882d08f6ccbf8986" providerId="LiveId" clId="{1A1AE59B-C2B5-4282-A836-B03E6A91EFEB}" dt="2024-03-07T13:09:05.766" v="983" actId="1440"/>
          <ac:picMkLst>
            <pc:docMk/>
            <pc:sldMk cId="2907123374" sldId="306"/>
            <ac:picMk id="16" creationId="{2DA6479F-2B19-1F51-BB0F-3AA12D217022}"/>
          </ac:picMkLst>
        </pc:picChg>
        <pc:picChg chg="add mod">
          <ac:chgData name="Liesbeth Mol" userId="882d08f6ccbf8986" providerId="LiveId" clId="{1A1AE59B-C2B5-4282-A836-B03E6A91EFEB}" dt="2024-03-07T13:09:07.419" v="984" actId="1440"/>
          <ac:picMkLst>
            <pc:docMk/>
            <pc:sldMk cId="2907123374" sldId="306"/>
            <ac:picMk id="18" creationId="{42DD69D1-71D2-4ABC-77A3-04603E76A193}"/>
          </ac:picMkLst>
        </pc:picChg>
      </pc:sldChg>
      <pc:sldChg chg="addSp delSp modSp mod delAnim modAnim">
        <pc:chgData name="Liesbeth Mol" userId="882d08f6ccbf8986" providerId="LiveId" clId="{1A1AE59B-C2B5-4282-A836-B03E6A91EFEB}" dt="2024-03-07T16:45:54.739" v="1842"/>
        <pc:sldMkLst>
          <pc:docMk/>
          <pc:sldMk cId="3724044604" sldId="307"/>
        </pc:sldMkLst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2" creationId="{E7C4FCB9-7903-99DA-AA93-B73481E82214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3" creationId="{283D9E68-1622-A651-89B7-3A04F84BF609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4" creationId="{B53AC583-426C-EF8C-FF62-3A20CD771082}"/>
          </ac:spMkLst>
        </pc:spChg>
        <pc:spChg chg="mod">
          <ac:chgData name="Liesbeth Mol" userId="882d08f6ccbf8986" providerId="LiveId" clId="{1A1AE59B-C2B5-4282-A836-B03E6A91EFEB}" dt="2024-03-07T16:00:38.679" v="1348" actId="1076"/>
          <ac:spMkLst>
            <pc:docMk/>
            <pc:sldMk cId="3724044604" sldId="307"/>
            <ac:spMk id="8" creationId="{789AA0EA-643C-9D06-AB31-BD26A4CC78F2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12" creationId="{EBEC206D-E0FB-C1EB-DC03-3B0B75D9AD79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13" creationId="{9573DAB0-2B77-C2AE-BF7F-BD7A96DAABC9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14" creationId="{4EB06AD2-7F00-DA31-6CC9-6EA3A4501240}"/>
          </ac:spMkLst>
        </pc:spChg>
        <pc:spChg chg="add mod">
          <ac:chgData name="Liesbeth Mol" userId="882d08f6ccbf8986" providerId="LiveId" clId="{1A1AE59B-C2B5-4282-A836-B03E6A91EFEB}" dt="2024-03-07T13:19:35.417" v="1123" actId="164"/>
          <ac:spMkLst>
            <pc:docMk/>
            <pc:sldMk cId="3724044604" sldId="307"/>
            <ac:spMk id="15" creationId="{DD685BD2-80CF-6CD4-3B7C-202F0B206B21}"/>
          </ac:spMkLst>
        </pc:spChg>
        <pc:spChg chg="add del mod topLvl">
          <ac:chgData name="Liesbeth Mol" userId="882d08f6ccbf8986" providerId="LiveId" clId="{1A1AE59B-C2B5-4282-A836-B03E6A91EFEB}" dt="2024-03-07T13:21:49.947" v="1143" actId="478"/>
          <ac:spMkLst>
            <pc:docMk/>
            <pc:sldMk cId="3724044604" sldId="307"/>
            <ac:spMk id="22" creationId="{B35A1933-EC1D-CA3C-B72C-0431D86F1BE9}"/>
          </ac:spMkLst>
        </pc:spChg>
        <pc:spChg chg="add mod topLvl">
          <ac:chgData name="Liesbeth Mol" userId="882d08f6ccbf8986" providerId="LiveId" clId="{1A1AE59B-C2B5-4282-A836-B03E6A91EFEB}" dt="2024-03-07T13:32:46.548" v="1167" actId="164"/>
          <ac:spMkLst>
            <pc:docMk/>
            <pc:sldMk cId="3724044604" sldId="307"/>
            <ac:spMk id="23" creationId="{931552D9-F779-9C0E-4B4D-2F67295E128A}"/>
          </ac:spMkLst>
        </pc:spChg>
        <pc:spChg chg="add del mod topLvl">
          <ac:chgData name="Liesbeth Mol" userId="882d08f6ccbf8986" providerId="LiveId" clId="{1A1AE59B-C2B5-4282-A836-B03E6A91EFEB}" dt="2024-03-07T13:20:36.126" v="1132" actId="478"/>
          <ac:spMkLst>
            <pc:docMk/>
            <pc:sldMk cId="3724044604" sldId="307"/>
            <ac:spMk id="25" creationId="{98842EDD-1524-0CB1-EFEA-4CB2C576296A}"/>
          </ac:spMkLst>
        </pc:spChg>
        <pc:spChg chg="del mod">
          <ac:chgData name="Liesbeth Mol" userId="882d08f6ccbf8986" providerId="LiveId" clId="{1A1AE59B-C2B5-4282-A836-B03E6A91EFEB}" dt="2024-03-07T13:18:10.895" v="1079" actId="478"/>
          <ac:spMkLst>
            <pc:docMk/>
            <pc:sldMk cId="3724044604" sldId="307"/>
            <ac:spMk id="35" creationId="{C28012F1-4A39-DF2F-927D-DFD3D7A97C41}"/>
          </ac:spMkLst>
        </pc:spChg>
        <pc:spChg chg="del">
          <ac:chgData name="Liesbeth Mol" userId="882d08f6ccbf8986" providerId="LiveId" clId="{1A1AE59B-C2B5-4282-A836-B03E6A91EFEB}" dt="2024-03-07T13:18:14.362" v="1081" actId="478"/>
          <ac:spMkLst>
            <pc:docMk/>
            <pc:sldMk cId="3724044604" sldId="307"/>
            <ac:spMk id="36" creationId="{B4189F1A-5DBC-FAE8-26EB-323F981EC601}"/>
          </ac:spMkLst>
        </pc:spChg>
        <pc:spChg chg="del">
          <ac:chgData name="Liesbeth Mol" userId="882d08f6ccbf8986" providerId="LiveId" clId="{1A1AE59B-C2B5-4282-A836-B03E6A91EFEB}" dt="2024-03-07T13:18:16.169" v="1082" actId="478"/>
          <ac:spMkLst>
            <pc:docMk/>
            <pc:sldMk cId="3724044604" sldId="307"/>
            <ac:spMk id="37" creationId="{467CB8B3-443F-C55C-7481-09E1AF5197D3}"/>
          </ac:spMkLst>
        </pc:spChg>
        <pc:spChg chg="del">
          <ac:chgData name="Liesbeth Mol" userId="882d08f6ccbf8986" providerId="LiveId" clId="{1A1AE59B-C2B5-4282-A836-B03E6A91EFEB}" dt="2024-03-07T13:18:12.557" v="1080" actId="478"/>
          <ac:spMkLst>
            <pc:docMk/>
            <pc:sldMk cId="3724044604" sldId="307"/>
            <ac:spMk id="38" creationId="{6FE6E525-B6E4-FABB-56F7-F8DD1F737FF8}"/>
          </ac:spMkLst>
        </pc:spChg>
        <pc:spChg chg="add del mod topLvl">
          <ac:chgData name="Liesbeth Mol" userId="882d08f6ccbf8986" providerId="LiveId" clId="{1A1AE59B-C2B5-4282-A836-B03E6A91EFEB}" dt="2024-03-07T13:21:27.303" v="1137" actId="478"/>
          <ac:spMkLst>
            <pc:docMk/>
            <pc:sldMk cId="3724044604" sldId="307"/>
            <ac:spMk id="40" creationId="{4416E7C7-21F5-DA29-FC82-D2128BB8BA49}"/>
          </ac:spMkLst>
        </pc:spChg>
        <pc:spChg chg="add del mod topLvl">
          <ac:chgData name="Liesbeth Mol" userId="882d08f6ccbf8986" providerId="LiveId" clId="{1A1AE59B-C2B5-4282-A836-B03E6A91EFEB}" dt="2024-03-07T13:21:35.596" v="1140" actId="478"/>
          <ac:spMkLst>
            <pc:docMk/>
            <pc:sldMk cId="3724044604" sldId="307"/>
            <ac:spMk id="41" creationId="{D3C94F12-2C53-2CE4-D189-142A5FF87426}"/>
          </ac:spMkLst>
        </pc:spChg>
        <pc:spChg chg="add del mod topLvl">
          <ac:chgData name="Liesbeth Mol" userId="882d08f6ccbf8986" providerId="LiveId" clId="{1A1AE59B-C2B5-4282-A836-B03E6A91EFEB}" dt="2024-03-07T13:21:43.366" v="1142" actId="478"/>
          <ac:spMkLst>
            <pc:docMk/>
            <pc:sldMk cId="3724044604" sldId="307"/>
            <ac:spMk id="42" creationId="{0026BE00-4764-E954-8CCD-DEA8D6B6F989}"/>
          </ac:spMkLst>
        </pc:spChg>
        <pc:spChg chg="add del mod topLvl">
          <ac:chgData name="Liesbeth Mol" userId="882d08f6ccbf8986" providerId="LiveId" clId="{1A1AE59B-C2B5-4282-A836-B03E6A91EFEB}" dt="2024-03-07T13:21:41.938" v="1141" actId="478"/>
          <ac:spMkLst>
            <pc:docMk/>
            <pc:sldMk cId="3724044604" sldId="307"/>
            <ac:spMk id="43" creationId="{75C42E90-DF1C-8FE4-8547-E4E038578E6F}"/>
          </ac:spMkLst>
        </pc:spChg>
        <pc:spChg chg="add del mod">
          <ac:chgData name="Liesbeth Mol" userId="882d08f6ccbf8986" providerId="LiveId" clId="{1A1AE59B-C2B5-4282-A836-B03E6A91EFEB}" dt="2024-03-07T16:01:34.057" v="1360" actId="478"/>
          <ac:spMkLst>
            <pc:docMk/>
            <pc:sldMk cId="3724044604" sldId="307"/>
            <ac:spMk id="49" creationId="{2B1172B9-7918-9FFA-0967-AC2E1612F236}"/>
          </ac:spMkLst>
        </pc:spChg>
        <pc:spChg chg="add mod">
          <ac:chgData name="Liesbeth Mol" userId="882d08f6ccbf8986" providerId="LiveId" clId="{1A1AE59B-C2B5-4282-A836-B03E6A91EFEB}" dt="2024-03-07T13:35:22.589" v="1187" actId="164"/>
          <ac:spMkLst>
            <pc:docMk/>
            <pc:sldMk cId="3724044604" sldId="307"/>
            <ac:spMk id="56" creationId="{CA870244-C09E-8F91-5A9C-7B487A8D8944}"/>
          </ac:spMkLst>
        </pc:spChg>
        <pc:spChg chg="add del">
          <ac:chgData name="Liesbeth Mol" userId="882d08f6ccbf8986" providerId="LiveId" clId="{1A1AE59B-C2B5-4282-A836-B03E6A91EFEB}" dt="2024-03-07T13:35:50.426" v="1189" actId="478"/>
          <ac:spMkLst>
            <pc:docMk/>
            <pc:sldMk cId="3724044604" sldId="307"/>
            <ac:spMk id="58" creationId="{EB0B80A0-160F-3B3F-1B7B-F03D12C4A69C}"/>
          </ac:spMkLst>
        </pc:spChg>
        <pc:spChg chg="add del mod">
          <ac:chgData name="Liesbeth Mol" userId="882d08f6ccbf8986" providerId="LiveId" clId="{1A1AE59B-C2B5-4282-A836-B03E6A91EFEB}" dt="2024-03-07T13:36:26.441" v="1196" actId="478"/>
          <ac:spMkLst>
            <pc:docMk/>
            <pc:sldMk cId="3724044604" sldId="307"/>
            <ac:spMk id="59" creationId="{65270988-91D5-CF16-C6B2-18372A0B62A9}"/>
          </ac:spMkLst>
        </pc:spChg>
        <pc:spChg chg="add del mod topLvl">
          <ac:chgData name="Liesbeth Mol" userId="882d08f6ccbf8986" providerId="LiveId" clId="{1A1AE59B-C2B5-4282-A836-B03E6A91EFEB}" dt="2024-03-07T13:37:58.058" v="1213" actId="478"/>
          <ac:spMkLst>
            <pc:docMk/>
            <pc:sldMk cId="3724044604" sldId="307"/>
            <ac:spMk id="60" creationId="{8AA8092A-C9C9-9830-D65A-A27140F80461}"/>
          </ac:spMkLst>
        </pc:spChg>
        <pc:spChg chg="add del mod">
          <ac:chgData name="Liesbeth Mol" userId="882d08f6ccbf8986" providerId="LiveId" clId="{1A1AE59B-C2B5-4282-A836-B03E6A91EFEB}" dt="2024-03-07T13:36:15.308" v="1191" actId="478"/>
          <ac:spMkLst>
            <pc:docMk/>
            <pc:sldMk cId="3724044604" sldId="307"/>
            <ac:spMk id="61" creationId="{5D004C6D-3477-434F-F3B4-BB0375CB7484}"/>
          </ac:spMkLst>
        </pc:spChg>
        <pc:spChg chg="add del mod">
          <ac:chgData name="Liesbeth Mol" userId="882d08f6ccbf8986" providerId="LiveId" clId="{1A1AE59B-C2B5-4282-A836-B03E6A91EFEB}" dt="2024-03-07T13:36:22.596" v="1194" actId="478"/>
          <ac:spMkLst>
            <pc:docMk/>
            <pc:sldMk cId="3724044604" sldId="307"/>
            <ac:spMk id="68" creationId="{540F97E4-193D-4914-7BEF-B2CD8552B0E9}"/>
          </ac:spMkLst>
        </pc:spChg>
        <pc:spChg chg="add del mod">
          <ac:chgData name="Liesbeth Mol" userId="882d08f6ccbf8986" providerId="LiveId" clId="{1A1AE59B-C2B5-4282-A836-B03E6A91EFEB}" dt="2024-03-07T13:36:24.317" v="1195" actId="478"/>
          <ac:spMkLst>
            <pc:docMk/>
            <pc:sldMk cId="3724044604" sldId="307"/>
            <ac:spMk id="69" creationId="{34585465-9E5E-DB2F-93D4-099D15048CB0}"/>
          </ac:spMkLst>
        </pc:spChg>
        <pc:spChg chg="add del mod">
          <ac:chgData name="Liesbeth Mol" userId="882d08f6ccbf8986" providerId="LiveId" clId="{1A1AE59B-C2B5-4282-A836-B03E6A91EFEB}" dt="2024-03-07T13:36:21.054" v="1193" actId="478"/>
          <ac:spMkLst>
            <pc:docMk/>
            <pc:sldMk cId="3724044604" sldId="307"/>
            <ac:spMk id="70" creationId="{6EE9D85A-1D00-C4E1-207B-E4F65215E73B}"/>
          </ac:spMkLst>
        </pc:spChg>
        <pc:spChg chg="add del mod">
          <ac:chgData name="Liesbeth Mol" userId="882d08f6ccbf8986" providerId="LiveId" clId="{1A1AE59B-C2B5-4282-A836-B03E6A91EFEB}" dt="2024-03-07T13:36:19.075" v="1192" actId="478"/>
          <ac:spMkLst>
            <pc:docMk/>
            <pc:sldMk cId="3724044604" sldId="307"/>
            <ac:spMk id="71" creationId="{E5EDBCAA-E875-D62E-B635-ED08307DFF4D}"/>
          </ac:spMkLst>
        </pc:spChg>
        <pc:spChg chg="mod">
          <ac:chgData name="Liesbeth Mol" userId="882d08f6ccbf8986" providerId="LiveId" clId="{1A1AE59B-C2B5-4282-A836-B03E6A91EFEB}" dt="2024-03-07T13:37:38.285" v="1208"/>
          <ac:spMkLst>
            <pc:docMk/>
            <pc:sldMk cId="3724044604" sldId="307"/>
            <ac:spMk id="74" creationId="{56A9C62E-E638-12BE-08DF-4EB642A566CD}"/>
          </ac:spMkLst>
        </pc:spChg>
        <pc:spChg chg="add del">
          <ac:chgData name="Liesbeth Mol" userId="882d08f6ccbf8986" providerId="LiveId" clId="{1A1AE59B-C2B5-4282-A836-B03E6A91EFEB}" dt="2024-03-07T13:38:35.717" v="1215" actId="478"/>
          <ac:spMkLst>
            <pc:docMk/>
            <pc:sldMk cId="3724044604" sldId="307"/>
            <ac:spMk id="81" creationId="{FC1F6E50-231B-5D28-7234-BF2750047289}"/>
          </ac:spMkLst>
        </pc:spChg>
        <pc:spChg chg="add del">
          <ac:chgData name="Liesbeth Mol" userId="882d08f6ccbf8986" providerId="LiveId" clId="{1A1AE59B-C2B5-4282-A836-B03E6A91EFEB}" dt="2024-03-07T13:40:13.568" v="1217" actId="478"/>
          <ac:spMkLst>
            <pc:docMk/>
            <pc:sldMk cId="3724044604" sldId="307"/>
            <ac:spMk id="82" creationId="{DF7CD2B3-CC2E-FA5D-85B4-1BC498DA5977}"/>
          </ac:spMkLst>
        </pc:spChg>
        <pc:spChg chg="add mod ord topLvl">
          <ac:chgData name="Liesbeth Mol" userId="882d08f6ccbf8986" providerId="LiveId" clId="{1A1AE59B-C2B5-4282-A836-B03E6A91EFEB}" dt="2024-03-07T16:25:54.786" v="1646" actId="164"/>
          <ac:spMkLst>
            <pc:docMk/>
            <pc:sldMk cId="3724044604" sldId="307"/>
            <ac:spMk id="92" creationId="{E1BD6294-E127-8670-2A1B-8C4F8B53CF6E}"/>
          </ac:spMkLst>
        </pc:spChg>
        <pc:spChg chg="add mod ord topLvl">
          <ac:chgData name="Liesbeth Mol" userId="882d08f6ccbf8986" providerId="LiveId" clId="{1A1AE59B-C2B5-4282-A836-B03E6A91EFEB}" dt="2024-03-07T16:25:54.786" v="1646" actId="164"/>
          <ac:spMkLst>
            <pc:docMk/>
            <pc:sldMk cId="3724044604" sldId="307"/>
            <ac:spMk id="93" creationId="{DCB8DCAC-5921-740E-40AA-7BC08EB3983D}"/>
          </ac:spMkLst>
        </pc:spChg>
        <pc:spChg chg="add mod topLvl">
          <ac:chgData name="Liesbeth Mol" userId="882d08f6ccbf8986" providerId="LiveId" clId="{1A1AE59B-C2B5-4282-A836-B03E6A91EFEB}" dt="2024-03-07T16:25:54.786" v="1646" actId="164"/>
          <ac:spMkLst>
            <pc:docMk/>
            <pc:sldMk cId="3724044604" sldId="307"/>
            <ac:spMk id="94" creationId="{D5936B4D-E907-BD7C-CD0C-48968D300A90}"/>
          </ac:spMkLst>
        </pc:spChg>
        <pc:spChg chg="add mod">
          <ac:chgData name="Liesbeth Mol" userId="882d08f6ccbf8986" providerId="LiveId" clId="{1A1AE59B-C2B5-4282-A836-B03E6A91EFEB}" dt="2024-03-07T16:00:26.884" v="1345" actId="1076"/>
          <ac:spMkLst>
            <pc:docMk/>
            <pc:sldMk cId="3724044604" sldId="307"/>
            <ac:spMk id="100" creationId="{171B71EC-695F-988B-92A5-A47CF6AB958C}"/>
          </ac:spMkLst>
        </pc:spChg>
        <pc:spChg chg="add mod">
          <ac:chgData name="Liesbeth Mol" userId="882d08f6ccbf8986" providerId="LiveId" clId="{1A1AE59B-C2B5-4282-A836-B03E6A91EFEB}" dt="2024-03-07T16:00:53.734" v="1357" actId="20577"/>
          <ac:spMkLst>
            <pc:docMk/>
            <pc:sldMk cId="3724044604" sldId="307"/>
            <ac:spMk id="101" creationId="{F7ECFEEB-EB3B-6F9A-76C6-9779931F6C93}"/>
          </ac:spMkLst>
        </pc:spChg>
        <pc:spChg chg="add del mod">
          <ac:chgData name="Liesbeth Mol" userId="882d08f6ccbf8986" providerId="LiveId" clId="{1A1AE59B-C2B5-4282-A836-B03E6A91EFEB}" dt="2024-03-07T16:01:43.363" v="1362" actId="478"/>
          <ac:spMkLst>
            <pc:docMk/>
            <pc:sldMk cId="3724044604" sldId="307"/>
            <ac:spMk id="102" creationId="{8BD77C63-F902-BE0B-E4D6-569A4E206A5E}"/>
          </ac:spMkLst>
        </pc:spChg>
        <pc:spChg chg="add del mod topLvl">
          <ac:chgData name="Liesbeth Mol" userId="882d08f6ccbf8986" providerId="LiveId" clId="{1A1AE59B-C2B5-4282-A836-B03E6A91EFEB}" dt="2024-03-07T16:40:28.883" v="1806" actId="478"/>
          <ac:spMkLst>
            <pc:docMk/>
            <pc:sldMk cId="3724044604" sldId="307"/>
            <ac:spMk id="103" creationId="{40AE1D2D-1359-8818-033E-017DBE1CE09F}"/>
          </ac:spMkLst>
        </pc:spChg>
        <pc:spChg chg="add del mod">
          <ac:chgData name="Liesbeth Mol" userId="882d08f6ccbf8986" providerId="LiveId" clId="{1A1AE59B-C2B5-4282-A836-B03E6A91EFEB}" dt="2024-03-07T16:45:16.565" v="1841" actId="478"/>
          <ac:spMkLst>
            <pc:docMk/>
            <pc:sldMk cId="3724044604" sldId="307"/>
            <ac:spMk id="106" creationId="{B9B395C3-3821-A5DA-1A21-F76936092240}"/>
          </ac:spMkLst>
        </pc:spChg>
        <pc:spChg chg="add mod">
          <ac:chgData name="Liesbeth Mol" userId="882d08f6ccbf8986" providerId="LiveId" clId="{1A1AE59B-C2B5-4282-A836-B03E6A91EFEB}" dt="2024-03-07T16:44:06.048" v="1833" actId="1076"/>
          <ac:spMkLst>
            <pc:docMk/>
            <pc:sldMk cId="3724044604" sldId="307"/>
            <ac:spMk id="111" creationId="{69366F73-A7B5-F2EE-0D89-4CBD37CA32F5}"/>
          </ac:spMkLst>
        </pc:spChg>
        <pc:grpChg chg="add del mod">
          <ac:chgData name="Liesbeth Mol" userId="882d08f6ccbf8986" providerId="LiveId" clId="{1A1AE59B-C2B5-4282-A836-B03E6A91EFEB}" dt="2024-03-07T13:19:56.086" v="1126" actId="478"/>
          <ac:grpSpMkLst>
            <pc:docMk/>
            <pc:sldMk cId="3724044604" sldId="307"/>
            <ac:grpSpMk id="21" creationId="{181009DC-55B9-A0D7-4AA2-4E4A1327012D}"/>
          </ac:grpSpMkLst>
        </pc:grpChg>
        <pc:grpChg chg="add del mod">
          <ac:chgData name="Liesbeth Mol" userId="882d08f6ccbf8986" providerId="LiveId" clId="{1A1AE59B-C2B5-4282-A836-B03E6A91EFEB}" dt="2024-03-07T13:20:33.409" v="1131" actId="165"/>
          <ac:grpSpMkLst>
            <pc:docMk/>
            <pc:sldMk cId="3724044604" sldId="307"/>
            <ac:grpSpMk id="44" creationId="{473083C0-3B4A-CF7E-45E0-37CC9B80EDE5}"/>
          </ac:grpSpMkLst>
        </pc:grpChg>
        <pc:grpChg chg="add mod">
          <ac:chgData name="Liesbeth Mol" userId="882d08f6ccbf8986" providerId="LiveId" clId="{1A1AE59B-C2B5-4282-A836-B03E6A91EFEB}" dt="2024-03-07T13:34:43.185" v="1175" actId="164"/>
          <ac:grpSpMkLst>
            <pc:docMk/>
            <pc:sldMk cId="3724044604" sldId="307"/>
            <ac:grpSpMk id="52" creationId="{DCD541F7-387D-A2D0-9C5C-63F6CAF3A99C}"/>
          </ac:grpSpMkLst>
        </pc:grpChg>
        <pc:grpChg chg="add mod">
          <ac:chgData name="Liesbeth Mol" userId="882d08f6ccbf8986" providerId="LiveId" clId="{1A1AE59B-C2B5-4282-A836-B03E6A91EFEB}" dt="2024-03-07T13:35:22.589" v="1187" actId="164"/>
          <ac:grpSpMkLst>
            <pc:docMk/>
            <pc:sldMk cId="3724044604" sldId="307"/>
            <ac:grpSpMk id="55" creationId="{E1B366FC-3AD6-FD30-BDC3-F1EB3B78D465}"/>
          </ac:grpSpMkLst>
        </pc:grpChg>
        <pc:grpChg chg="add mod topLvl">
          <ac:chgData name="Liesbeth Mol" userId="882d08f6ccbf8986" providerId="LiveId" clId="{1A1AE59B-C2B5-4282-A836-B03E6A91EFEB}" dt="2024-03-07T16:44:21.945" v="1835" actId="1076"/>
          <ac:grpSpMkLst>
            <pc:docMk/>
            <pc:sldMk cId="3724044604" sldId="307"/>
            <ac:grpSpMk id="57" creationId="{DB2CF7AA-91EF-457B-1E46-FEB92A5BFFB8}"/>
          </ac:grpSpMkLst>
        </pc:grpChg>
        <pc:grpChg chg="add del mod">
          <ac:chgData name="Liesbeth Mol" userId="882d08f6ccbf8986" providerId="LiveId" clId="{1A1AE59B-C2B5-4282-A836-B03E6A91EFEB}" dt="2024-03-07T13:37:54.804" v="1212" actId="165"/>
          <ac:grpSpMkLst>
            <pc:docMk/>
            <pc:sldMk cId="3724044604" sldId="307"/>
            <ac:grpSpMk id="72" creationId="{34565D1A-A27F-0E90-4FF3-75BFA81B1AD9}"/>
          </ac:grpSpMkLst>
        </pc:grpChg>
        <pc:grpChg chg="add mod">
          <ac:chgData name="Liesbeth Mol" userId="882d08f6ccbf8986" providerId="LiveId" clId="{1A1AE59B-C2B5-4282-A836-B03E6A91EFEB}" dt="2024-03-07T13:37:43.691" v="1210" actId="1076"/>
          <ac:grpSpMkLst>
            <pc:docMk/>
            <pc:sldMk cId="3724044604" sldId="307"/>
            <ac:grpSpMk id="73" creationId="{009398E1-42B8-F642-F02B-2452DD68B116}"/>
          </ac:grpSpMkLst>
        </pc:grpChg>
        <pc:grpChg chg="add mod ord">
          <ac:chgData name="Liesbeth Mol" userId="882d08f6ccbf8986" providerId="LiveId" clId="{1A1AE59B-C2B5-4282-A836-B03E6A91EFEB}" dt="2024-03-07T16:25:54.786" v="1646" actId="164"/>
          <ac:grpSpMkLst>
            <pc:docMk/>
            <pc:sldMk cId="3724044604" sldId="307"/>
            <ac:grpSpMk id="91" creationId="{E6B7ED91-4EFB-4F23-CFE4-DFD4B19CC261}"/>
          </ac:grpSpMkLst>
        </pc:grpChg>
        <pc:grpChg chg="add del mod ord">
          <ac:chgData name="Liesbeth Mol" userId="882d08f6ccbf8986" providerId="LiveId" clId="{1A1AE59B-C2B5-4282-A836-B03E6A91EFEB}" dt="2024-03-07T15:58:25.525" v="1317" actId="165"/>
          <ac:grpSpMkLst>
            <pc:docMk/>
            <pc:sldMk cId="3724044604" sldId="307"/>
            <ac:grpSpMk id="95" creationId="{3E644937-5929-9848-C316-CD87061A903D}"/>
          </ac:grpSpMkLst>
        </pc:grpChg>
        <pc:grpChg chg="add mod">
          <ac:chgData name="Liesbeth Mol" userId="882d08f6ccbf8986" providerId="LiveId" clId="{1A1AE59B-C2B5-4282-A836-B03E6A91EFEB}" dt="2024-03-07T16:25:54.786" v="1646" actId="164"/>
          <ac:grpSpMkLst>
            <pc:docMk/>
            <pc:sldMk cId="3724044604" sldId="307"/>
            <ac:grpSpMk id="96" creationId="{EB15F17B-C1E7-646F-8601-99C8D4C3FC45}"/>
          </ac:grpSpMkLst>
        </pc:grpChg>
        <pc:grpChg chg="add mod">
          <ac:chgData name="Liesbeth Mol" userId="882d08f6ccbf8986" providerId="LiveId" clId="{1A1AE59B-C2B5-4282-A836-B03E6A91EFEB}" dt="2024-03-07T16:25:54.786" v="1646" actId="164"/>
          <ac:grpSpMkLst>
            <pc:docMk/>
            <pc:sldMk cId="3724044604" sldId="307"/>
            <ac:grpSpMk id="107" creationId="{3C1A7051-03DA-09C2-00D8-B19D31ACBE32}"/>
          </ac:grpSpMkLst>
        </pc:grpChg>
        <pc:grpChg chg="add del mod">
          <ac:chgData name="Liesbeth Mol" userId="882d08f6ccbf8986" providerId="LiveId" clId="{1A1AE59B-C2B5-4282-A836-B03E6A91EFEB}" dt="2024-03-07T16:40:28.883" v="1806" actId="478"/>
          <ac:grpSpMkLst>
            <pc:docMk/>
            <pc:sldMk cId="3724044604" sldId="307"/>
            <ac:grpSpMk id="110" creationId="{A22B3A97-6AF4-7374-52FB-2CF2747B92BC}"/>
          </ac:grpSpMkLst>
        </pc:grpChg>
        <pc:picChg chg="del">
          <ac:chgData name="Liesbeth Mol" userId="882d08f6ccbf8986" providerId="LiveId" clId="{1A1AE59B-C2B5-4282-A836-B03E6A91EFEB}" dt="2024-03-07T13:18:08.735" v="1076" actId="478"/>
          <ac:picMkLst>
            <pc:docMk/>
            <pc:sldMk cId="3724044604" sldId="307"/>
            <ac:picMk id="24" creationId="{C5AAEED3-623D-959F-CBFE-B282FACD87DC}"/>
          </ac:picMkLst>
        </pc:picChg>
        <pc:picChg chg="del">
          <ac:chgData name="Liesbeth Mol" userId="882d08f6ccbf8986" providerId="LiveId" clId="{1A1AE59B-C2B5-4282-A836-B03E6A91EFEB}" dt="2024-03-07T13:18:07.571" v="1074" actId="478"/>
          <ac:picMkLst>
            <pc:docMk/>
            <pc:sldMk cId="3724044604" sldId="307"/>
            <ac:picMk id="26" creationId="{445C5FF0-5AA8-8297-7DDB-A1E047F1D690}"/>
          </ac:picMkLst>
        </pc:picChg>
        <pc:picChg chg="del">
          <ac:chgData name="Liesbeth Mol" userId="882d08f6ccbf8986" providerId="LiveId" clId="{1A1AE59B-C2B5-4282-A836-B03E6A91EFEB}" dt="2024-03-07T13:18:08.138" v="1075" actId="478"/>
          <ac:picMkLst>
            <pc:docMk/>
            <pc:sldMk cId="3724044604" sldId="307"/>
            <ac:picMk id="28" creationId="{E05BFCA5-7EEA-7484-89AE-4BF9D3D15FF9}"/>
          </ac:picMkLst>
        </pc:picChg>
        <pc:picChg chg="del">
          <ac:chgData name="Liesbeth Mol" userId="882d08f6ccbf8986" providerId="LiveId" clId="{1A1AE59B-C2B5-4282-A836-B03E6A91EFEB}" dt="2024-03-07T13:18:09.238" v="1077" actId="478"/>
          <ac:picMkLst>
            <pc:docMk/>
            <pc:sldMk cId="3724044604" sldId="307"/>
            <ac:picMk id="30" creationId="{AD25C6C7-C2B8-9CBD-D0AA-7B0086006F51}"/>
          </ac:picMkLst>
        </pc:picChg>
        <pc:picChg chg="del mod">
          <ac:chgData name="Liesbeth Mol" userId="882d08f6ccbf8986" providerId="LiveId" clId="{1A1AE59B-C2B5-4282-A836-B03E6A91EFEB}" dt="2024-03-07T13:18:06.893" v="1073" actId="478"/>
          <ac:picMkLst>
            <pc:docMk/>
            <pc:sldMk cId="3724044604" sldId="307"/>
            <ac:picMk id="32" creationId="{2EEC35C1-42D5-955D-56AC-5935E48F0510}"/>
          </ac:picMkLst>
        </pc:picChg>
        <pc:picChg chg="add mod">
          <ac:chgData name="Liesbeth Mol" userId="882d08f6ccbf8986" providerId="LiveId" clId="{1A1AE59B-C2B5-4282-A836-B03E6A91EFEB}" dt="2024-03-07T13:32:46.548" v="1167" actId="164"/>
          <ac:picMkLst>
            <pc:docMk/>
            <pc:sldMk cId="3724044604" sldId="307"/>
            <ac:picMk id="46" creationId="{A8A71C2A-2E8F-9629-0928-0AD2620D3C46}"/>
          </ac:picMkLst>
        </pc:picChg>
        <pc:picChg chg="add del mod">
          <ac:chgData name="Liesbeth Mol" userId="882d08f6ccbf8986" providerId="LiveId" clId="{1A1AE59B-C2B5-4282-A836-B03E6A91EFEB}" dt="2024-03-07T13:22:53.668" v="1147" actId="478"/>
          <ac:picMkLst>
            <pc:docMk/>
            <pc:sldMk cId="3724044604" sldId="307"/>
            <ac:picMk id="48" creationId="{DA85F332-6475-7168-826D-2A9B7C8B1CB1}"/>
          </ac:picMkLst>
        </pc:picChg>
        <pc:picChg chg="add mod">
          <ac:chgData name="Liesbeth Mol" userId="882d08f6ccbf8986" providerId="LiveId" clId="{1A1AE59B-C2B5-4282-A836-B03E6A91EFEB}" dt="2024-03-07T13:34:43.185" v="1175" actId="164"/>
          <ac:picMkLst>
            <pc:docMk/>
            <pc:sldMk cId="3724044604" sldId="307"/>
            <ac:picMk id="54" creationId="{049144BB-A028-1C24-28A4-C4BDD6D3B202}"/>
          </ac:picMkLst>
        </pc:picChg>
        <pc:picChg chg="add mod">
          <ac:chgData name="Liesbeth Mol" userId="882d08f6ccbf8986" providerId="LiveId" clId="{1A1AE59B-C2B5-4282-A836-B03E6A91EFEB}" dt="2024-03-07T16:37:13.325" v="1780" actId="1076"/>
          <ac:picMkLst>
            <pc:docMk/>
            <pc:sldMk cId="3724044604" sldId="307"/>
            <ac:picMk id="105" creationId="{D2348CD0-71F1-55DB-CCA8-F753036844DC}"/>
          </ac:picMkLst>
        </pc:picChg>
        <pc:picChg chg="add mod">
          <ac:chgData name="Liesbeth Mol" userId="882d08f6ccbf8986" providerId="LiveId" clId="{1A1AE59B-C2B5-4282-A836-B03E6A91EFEB}" dt="2024-03-07T16:37:05.715" v="1778" actId="1076"/>
          <ac:picMkLst>
            <pc:docMk/>
            <pc:sldMk cId="3724044604" sldId="307"/>
            <ac:picMk id="109" creationId="{90A02533-8F9A-5754-ACF5-F1CDA8FED72A}"/>
          </ac:picMkLst>
        </pc:picChg>
        <pc:inkChg chg="add del">
          <ac:chgData name="Liesbeth Mol" userId="882d08f6ccbf8986" providerId="LiveId" clId="{1A1AE59B-C2B5-4282-A836-B03E6A91EFEB}" dt="2024-03-07T13:40:55.640" v="1219" actId="9405"/>
          <ac:inkMkLst>
            <pc:docMk/>
            <pc:sldMk cId="3724044604" sldId="307"/>
            <ac:inkMk id="83" creationId="{BC30A031-E08F-E2CA-82FE-B8DA10D1ABB3}"/>
          </ac:inkMkLst>
        </pc:inkChg>
        <pc:cxnChg chg="add mod">
          <ac:chgData name="Liesbeth Mol" userId="882d08f6ccbf8986" providerId="LiveId" clId="{1A1AE59B-C2B5-4282-A836-B03E6A91EFEB}" dt="2024-03-07T13:19:56.086" v="1126" actId="478"/>
          <ac:cxnSpMkLst>
            <pc:docMk/>
            <pc:sldMk cId="3724044604" sldId="307"/>
            <ac:cxnSpMk id="5" creationId="{3C9B962D-75E4-E4DB-FFDC-2B780F469C3C}"/>
          </ac:cxnSpMkLst>
        </pc:cxnChg>
        <pc:cxnChg chg="add mod">
          <ac:chgData name="Liesbeth Mol" userId="882d08f6ccbf8986" providerId="LiveId" clId="{1A1AE59B-C2B5-4282-A836-B03E6A91EFEB}" dt="2024-03-07T13:19:35.417" v="1123" actId="164"/>
          <ac:cxnSpMkLst>
            <pc:docMk/>
            <pc:sldMk cId="3724044604" sldId="307"/>
            <ac:cxnSpMk id="6" creationId="{B92B6353-C35F-7930-588C-19E6811FA9CF}"/>
          </ac:cxnSpMkLst>
        </pc:cxnChg>
        <pc:cxnChg chg="add mod">
          <ac:chgData name="Liesbeth Mol" userId="882d08f6ccbf8986" providerId="LiveId" clId="{1A1AE59B-C2B5-4282-A836-B03E6A91EFEB}" dt="2024-03-07T13:19:35.417" v="1123" actId="164"/>
          <ac:cxnSpMkLst>
            <pc:docMk/>
            <pc:sldMk cId="3724044604" sldId="307"/>
            <ac:cxnSpMk id="7" creationId="{D59CDC54-AC5D-7A83-EBDC-551B26426C4A}"/>
          </ac:cxnSpMkLst>
        </pc:cxnChg>
        <pc:cxnChg chg="add mod">
          <ac:chgData name="Liesbeth Mol" userId="882d08f6ccbf8986" providerId="LiveId" clId="{1A1AE59B-C2B5-4282-A836-B03E6A91EFEB}" dt="2024-03-07T13:19:35.417" v="1123" actId="164"/>
          <ac:cxnSpMkLst>
            <pc:docMk/>
            <pc:sldMk cId="3724044604" sldId="307"/>
            <ac:cxnSpMk id="9" creationId="{1F92DCBB-24B8-DC6C-3176-8EE1D7BA2746}"/>
          </ac:cxnSpMkLst>
        </pc:cxnChg>
        <pc:cxnChg chg="add mod">
          <ac:chgData name="Liesbeth Mol" userId="882d08f6ccbf8986" providerId="LiveId" clId="{1A1AE59B-C2B5-4282-A836-B03E6A91EFEB}" dt="2024-03-07T13:19:35.417" v="1123" actId="164"/>
          <ac:cxnSpMkLst>
            <pc:docMk/>
            <pc:sldMk cId="3724044604" sldId="307"/>
            <ac:cxnSpMk id="10" creationId="{C318825E-4918-D8AC-F308-D37FA3EFA089}"/>
          </ac:cxnSpMkLst>
        </pc:cxnChg>
        <pc:cxnChg chg="add mod">
          <ac:chgData name="Liesbeth Mol" userId="882d08f6ccbf8986" providerId="LiveId" clId="{1A1AE59B-C2B5-4282-A836-B03E6A91EFEB}" dt="2024-03-07T13:19:35.417" v="1123" actId="164"/>
          <ac:cxnSpMkLst>
            <pc:docMk/>
            <pc:sldMk cId="3724044604" sldId="307"/>
            <ac:cxnSpMk id="11" creationId="{5969B6DD-B64E-1969-CF31-7DDB81D5CAD1}"/>
          </ac:cxnSpMkLst>
        </pc:cxnChg>
        <pc:cxnChg chg="add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27" creationId="{99883C3A-4387-CB4B-0B0D-F200A9D18295}"/>
          </ac:cxnSpMkLst>
        </pc:cxnChg>
        <pc:cxnChg chg="add del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29" creationId="{63F1B3C5-5FEC-69CC-AC41-3AEA862EA8D0}"/>
          </ac:cxnSpMkLst>
        </pc:cxnChg>
        <pc:cxnChg chg="add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31" creationId="{BB84884A-943A-0F42-9F45-9CCF97939F77}"/>
          </ac:cxnSpMkLst>
        </pc:cxnChg>
        <pc:cxnChg chg="add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33" creationId="{0C3FFA4B-5A69-53D3-7544-92593E97EFA8}"/>
          </ac:cxnSpMkLst>
        </pc:cxnChg>
        <pc:cxnChg chg="add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34" creationId="{91614885-41EF-1A27-AA3A-C6BEA3F0A1AB}"/>
          </ac:cxnSpMkLst>
        </pc:cxnChg>
        <pc:cxnChg chg="add mod topLvl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39" creationId="{522FC4D6-8E22-E683-2BE0-622B5D89CE3B}"/>
          </ac:cxnSpMkLst>
        </pc:cxnChg>
        <pc:cxnChg chg="add mod">
          <ac:chgData name="Liesbeth Mol" userId="882d08f6ccbf8986" providerId="LiveId" clId="{1A1AE59B-C2B5-4282-A836-B03E6A91EFEB}" dt="2024-03-07T13:32:46.548" v="1167" actId="164"/>
          <ac:cxnSpMkLst>
            <pc:docMk/>
            <pc:sldMk cId="3724044604" sldId="307"/>
            <ac:cxnSpMk id="51" creationId="{D5A07A16-D672-6BC8-FC70-05A7DBEDBA27}"/>
          </ac:cxnSpMkLst>
        </pc:cxnChg>
        <pc:cxnChg chg="add mod topLvl">
          <ac:chgData name="Liesbeth Mol" userId="882d08f6ccbf8986" providerId="LiveId" clId="{1A1AE59B-C2B5-4282-A836-B03E6A91EFEB}" dt="2024-03-07T13:42:42.435" v="1231" actId="164"/>
          <ac:cxnSpMkLst>
            <pc:docMk/>
            <pc:sldMk cId="3724044604" sldId="307"/>
            <ac:cxnSpMk id="62" creationId="{72F6409F-4D9F-ACC5-A917-F65FE988ECDC}"/>
          </ac:cxnSpMkLst>
        </pc:cxnChg>
        <pc:cxnChg chg="add del mod ord topLvl">
          <ac:chgData name="Liesbeth Mol" userId="882d08f6ccbf8986" providerId="LiveId" clId="{1A1AE59B-C2B5-4282-A836-B03E6A91EFEB}" dt="2024-03-07T13:47:38.851" v="1309" actId="478"/>
          <ac:cxnSpMkLst>
            <pc:docMk/>
            <pc:sldMk cId="3724044604" sldId="307"/>
            <ac:cxnSpMk id="63" creationId="{17CC33EE-2019-44EF-9118-CE44E9AD72AF}"/>
          </ac:cxnSpMkLst>
        </pc:cxnChg>
        <pc:cxnChg chg="add mod topLvl">
          <ac:chgData name="Liesbeth Mol" userId="882d08f6ccbf8986" providerId="LiveId" clId="{1A1AE59B-C2B5-4282-A836-B03E6A91EFEB}" dt="2024-03-07T13:42:42.435" v="1231" actId="164"/>
          <ac:cxnSpMkLst>
            <pc:docMk/>
            <pc:sldMk cId="3724044604" sldId="307"/>
            <ac:cxnSpMk id="64" creationId="{F6B66AA5-2F7F-5CB1-1D82-1FCEF7180CD3}"/>
          </ac:cxnSpMkLst>
        </pc:cxnChg>
        <pc:cxnChg chg="add del mod topLvl">
          <ac:chgData name="Liesbeth Mol" userId="882d08f6ccbf8986" providerId="LiveId" clId="{1A1AE59B-C2B5-4282-A836-B03E6A91EFEB}" dt="2024-03-07T15:58:37.763" v="1319" actId="478"/>
          <ac:cxnSpMkLst>
            <pc:docMk/>
            <pc:sldMk cId="3724044604" sldId="307"/>
            <ac:cxnSpMk id="65" creationId="{7E421E67-4EC8-8EC8-2D2C-99141CF29A4C}"/>
          </ac:cxnSpMkLst>
        </pc:cxnChg>
        <pc:cxnChg chg="add mod topLvl">
          <ac:chgData name="Liesbeth Mol" userId="882d08f6ccbf8986" providerId="LiveId" clId="{1A1AE59B-C2B5-4282-A836-B03E6A91EFEB}" dt="2024-03-07T13:42:42.435" v="1231" actId="164"/>
          <ac:cxnSpMkLst>
            <pc:docMk/>
            <pc:sldMk cId="3724044604" sldId="307"/>
            <ac:cxnSpMk id="66" creationId="{9F624444-C9F6-2244-21EF-E3302E1B30DE}"/>
          </ac:cxnSpMkLst>
        </pc:cxnChg>
        <pc:cxnChg chg="add del mod ord topLvl">
          <ac:chgData name="Liesbeth Mol" userId="882d08f6ccbf8986" providerId="LiveId" clId="{1A1AE59B-C2B5-4282-A836-B03E6A91EFEB}" dt="2024-03-07T13:47:39.779" v="1310" actId="478"/>
          <ac:cxnSpMkLst>
            <pc:docMk/>
            <pc:sldMk cId="3724044604" sldId="307"/>
            <ac:cxnSpMk id="67" creationId="{7A6245EE-9EA8-BCB6-C5C4-05C54D41BFE6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75" creationId="{545104C2-E146-55A9-861C-59082EA6DAA2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76" creationId="{9C015930-BEF6-D98A-0E6C-ED4A4192BA49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77" creationId="{5D239B16-0B4E-6F2E-72F2-86F3374E8CDC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78" creationId="{BB09A248-BD27-CDAA-E39F-A6F5C4C1F5BB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79" creationId="{08D6E7F9-4FCB-07EB-AB60-03ED5068A4CB}"/>
          </ac:cxnSpMkLst>
        </pc:cxnChg>
        <pc:cxnChg chg="mod">
          <ac:chgData name="Liesbeth Mol" userId="882d08f6ccbf8986" providerId="LiveId" clId="{1A1AE59B-C2B5-4282-A836-B03E6A91EFEB}" dt="2024-03-07T13:37:38.285" v="1208"/>
          <ac:cxnSpMkLst>
            <pc:docMk/>
            <pc:sldMk cId="3724044604" sldId="307"/>
            <ac:cxnSpMk id="80" creationId="{5E926B86-165D-C1F8-8E39-506FB9B9BFCE}"/>
          </ac:cxnSpMkLst>
        </pc:cxnChg>
        <pc:cxnChg chg="mod">
          <ac:chgData name="Liesbeth Mol" userId="882d08f6ccbf8986" providerId="LiveId" clId="{1A1AE59B-C2B5-4282-A836-B03E6A91EFEB}" dt="2024-03-07T13:47:42.606" v="1311"/>
          <ac:cxnSpMkLst>
            <pc:docMk/>
            <pc:sldMk cId="3724044604" sldId="307"/>
            <ac:cxnSpMk id="97" creationId="{B378CB8F-8EE9-6A10-D40B-736CE7E46CF6}"/>
          </ac:cxnSpMkLst>
        </pc:cxnChg>
        <pc:cxnChg chg="mod">
          <ac:chgData name="Liesbeth Mol" userId="882d08f6ccbf8986" providerId="LiveId" clId="{1A1AE59B-C2B5-4282-A836-B03E6A91EFEB}" dt="2024-03-07T13:47:42.606" v="1311"/>
          <ac:cxnSpMkLst>
            <pc:docMk/>
            <pc:sldMk cId="3724044604" sldId="307"/>
            <ac:cxnSpMk id="98" creationId="{49E49E91-22D1-F807-CE40-C4822B7D3295}"/>
          </ac:cxnSpMkLst>
        </pc:cxnChg>
        <pc:cxnChg chg="mod">
          <ac:chgData name="Liesbeth Mol" userId="882d08f6ccbf8986" providerId="LiveId" clId="{1A1AE59B-C2B5-4282-A836-B03E6A91EFEB}" dt="2024-03-07T13:47:42.606" v="1311"/>
          <ac:cxnSpMkLst>
            <pc:docMk/>
            <pc:sldMk cId="3724044604" sldId="307"/>
            <ac:cxnSpMk id="99" creationId="{2F044959-E634-8315-9405-2449AEA52E36}"/>
          </ac:cxnSpMkLst>
        </pc:cxnChg>
      </pc:sldChg>
      <pc:sldChg chg="del">
        <pc:chgData name="Liesbeth Mol" userId="882d08f6ccbf8986" providerId="LiveId" clId="{1A1AE59B-C2B5-4282-A836-B03E6A91EFEB}" dt="2024-03-07T16:10:38.246" v="1392" actId="47"/>
        <pc:sldMkLst>
          <pc:docMk/>
          <pc:sldMk cId="3563241281" sldId="308"/>
        </pc:sldMkLst>
      </pc:sldChg>
      <pc:sldChg chg="del">
        <pc:chgData name="Liesbeth Mol" userId="882d08f6ccbf8986" providerId="LiveId" clId="{1A1AE59B-C2B5-4282-A836-B03E6A91EFEB}" dt="2024-03-07T16:27:19.873" v="1692" actId="47"/>
        <pc:sldMkLst>
          <pc:docMk/>
          <pc:sldMk cId="3548480170" sldId="309"/>
        </pc:sldMkLst>
      </pc:sldChg>
      <pc:sldChg chg="delSp modSp add del mod">
        <pc:chgData name="Liesbeth Mol" userId="882d08f6ccbf8986" providerId="LiveId" clId="{1A1AE59B-C2B5-4282-A836-B03E6A91EFEB}" dt="2024-03-07T09:21:22.617" v="185" actId="47"/>
        <pc:sldMkLst>
          <pc:docMk/>
          <pc:sldMk cId="3968548335" sldId="310"/>
        </pc:sldMkLst>
        <pc:spChg chg="del mod">
          <ac:chgData name="Liesbeth Mol" userId="882d08f6ccbf8986" providerId="LiveId" clId="{1A1AE59B-C2B5-4282-A836-B03E6A91EFEB}" dt="2024-03-07T09:21:17.725" v="184" actId="478"/>
          <ac:spMkLst>
            <pc:docMk/>
            <pc:sldMk cId="3968548335" sldId="310"/>
            <ac:spMk id="2" creationId="{92EAF28E-438D-6E21-73CE-8C0E27424258}"/>
          </ac:spMkLst>
        </pc:spChg>
        <pc:spChg chg="mod">
          <ac:chgData name="Liesbeth Mol" userId="882d08f6ccbf8986" providerId="LiveId" clId="{1A1AE59B-C2B5-4282-A836-B03E6A91EFEB}" dt="2024-03-07T09:20:38.531" v="174" actId="20577"/>
          <ac:spMkLst>
            <pc:docMk/>
            <pc:sldMk cId="3968548335" sldId="310"/>
            <ac:spMk id="3" creationId="{34BF8A3D-6365-87C7-7728-BE148ED89BA8}"/>
          </ac:spMkLst>
        </pc:spChg>
      </pc:sldChg>
      <pc:sldChg chg="addSp modSp add mod modAnim">
        <pc:chgData name="Liesbeth Mol" userId="882d08f6ccbf8986" providerId="LiveId" clId="{1A1AE59B-C2B5-4282-A836-B03E6A91EFEB}" dt="2024-03-07T09:50:37.221" v="607" actId="1076"/>
        <pc:sldMkLst>
          <pc:docMk/>
          <pc:sldMk cId="1597345072" sldId="311"/>
        </pc:sldMkLst>
        <pc:spChg chg="mod">
          <ac:chgData name="Liesbeth Mol" userId="882d08f6ccbf8986" providerId="LiveId" clId="{1A1AE59B-C2B5-4282-A836-B03E6A91EFEB}" dt="2024-03-07T09:50:37.221" v="607" actId="1076"/>
          <ac:spMkLst>
            <pc:docMk/>
            <pc:sldMk cId="1597345072" sldId="311"/>
            <ac:spMk id="2" creationId="{2EB83B30-8C25-A98E-4FEF-37628C6B5E90}"/>
          </ac:spMkLst>
        </pc:spChg>
        <pc:spChg chg="mod">
          <ac:chgData name="Liesbeth Mol" userId="882d08f6ccbf8986" providerId="LiveId" clId="{1A1AE59B-C2B5-4282-A836-B03E6A91EFEB}" dt="2024-03-07T09:38:22.402" v="363"/>
          <ac:spMkLst>
            <pc:docMk/>
            <pc:sldMk cId="1597345072" sldId="311"/>
            <ac:spMk id="3" creationId="{2C46F213-26E2-F286-BB50-5F7A72B55E3A}"/>
          </ac:spMkLst>
        </pc:spChg>
        <pc:picChg chg="add mod">
          <ac:chgData name="Liesbeth Mol" userId="882d08f6ccbf8986" providerId="LiveId" clId="{1A1AE59B-C2B5-4282-A836-B03E6A91EFEB}" dt="2024-03-07T09:25:29.179" v="235"/>
          <ac:picMkLst>
            <pc:docMk/>
            <pc:sldMk cId="1597345072" sldId="311"/>
            <ac:picMk id="5" creationId="{EAD79FB8-3E5B-FAD8-7A1D-03219FF48CDE}"/>
          </ac:picMkLst>
        </pc:picChg>
        <pc:picChg chg="add mod">
          <ac:chgData name="Liesbeth Mol" userId="882d08f6ccbf8986" providerId="LiveId" clId="{1A1AE59B-C2B5-4282-A836-B03E6A91EFEB}" dt="2024-03-07T09:25:54.680" v="238" actId="1076"/>
          <ac:picMkLst>
            <pc:docMk/>
            <pc:sldMk cId="1597345072" sldId="311"/>
            <ac:picMk id="6" creationId="{F8866D78-28A1-7B50-985F-0E65747DC1BB}"/>
          </ac:picMkLst>
        </pc:picChg>
      </pc:sldChg>
      <pc:sldChg chg="addSp modSp add mod">
        <pc:chgData name="Liesbeth Mol" userId="882d08f6ccbf8986" providerId="LiveId" clId="{1A1AE59B-C2B5-4282-A836-B03E6A91EFEB}" dt="2024-03-07T09:32:05.770" v="296"/>
        <pc:sldMkLst>
          <pc:docMk/>
          <pc:sldMk cId="2895178836" sldId="312"/>
        </pc:sldMkLst>
        <pc:spChg chg="mod">
          <ac:chgData name="Liesbeth Mol" userId="882d08f6ccbf8986" providerId="LiveId" clId="{1A1AE59B-C2B5-4282-A836-B03E6A91EFEB}" dt="2024-03-07T09:31:58.347" v="295"/>
          <ac:spMkLst>
            <pc:docMk/>
            <pc:sldMk cId="2895178836" sldId="312"/>
            <ac:spMk id="4" creationId="{0FDD76CC-5AE7-1508-D372-2655797BEF06}"/>
          </ac:spMkLst>
        </pc:spChg>
        <pc:spChg chg="mod">
          <ac:chgData name="Liesbeth Mol" userId="882d08f6ccbf8986" providerId="LiveId" clId="{1A1AE59B-C2B5-4282-A836-B03E6A91EFEB}" dt="2024-03-07T09:32:05.770" v="296"/>
          <ac:spMkLst>
            <pc:docMk/>
            <pc:sldMk cId="2895178836" sldId="312"/>
            <ac:spMk id="6" creationId="{9011BF3C-04D6-DEB0-9168-3A39D9772A73}"/>
          </ac:spMkLst>
        </pc:spChg>
        <pc:spChg chg="mod">
          <ac:chgData name="Liesbeth Mol" userId="882d08f6ccbf8986" providerId="LiveId" clId="{1A1AE59B-C2B5-4282-A836-B03E6A91EFEB}" dt="2024-03-07T09:28:49.380" v="254" actId="20577"/>
          <ac:spMkLst>
            <pc:docMk/>
            <pc:sldMk cId="2895178836" sldId="312"/>
            <ac:spMk id="8" creationId="{48807942-E5D5-E2D8-9FB6-BB1B4ABA8A8F}"/>
          </ac:spMkLst>
        </pc:spChg>
        <pc:picChg chg="add mod">
          <ac:chgData name="Liesbeth Mol" userId="882d08f6ccbf8986" providerId="LiveId" clId="{1A1AE59B-C2B5-4282-A836-B03E6A91EFEB}" dt="2024-03-07T09:31:40.350" v="294" actId="14100"/>
          <ac:picMkLst>
            <pc:docMk/>
            <pc:sldMk cId="2895178836" sldId="312"/>
            <ac:picMk id="3" creationId="{CF7F2E95-1182-CD87-984F-A2DC236C5245}"/>
          </ac:picMkLst>
        </pc:picChg>
      </pc:sldChg>
      <pc:sldChg chg="addSp delSp modSp add mod delAnim">
        <pc:chgData name="Liesbeth Mol" userId="882d08f6ccbf8986" providerId="LiveId" clId="{1A1AE59B-C2B5-4282-A836-B03E6A91EFEB}" dt="2024-03-07T09:50:26.250" v="603" actId="404"/>
        <pc:sldMkLst>
          <pc:docMk/>
          <pc:sldMk cId="2604102358" sldId="313"/>
        </pc:sldMkLst>
        <pc:spChg chg="mod">
          <ac:chgData name="Liesbeth Mol" userId="882d08f6ccbf8986" providerId="LiveId" clId="{1A1AE59B-C2B5-4282-A836-B03E6A91EFEB}" dt="2024-03-07T09:50:26.250" v="603" actId="404"/>
          <ac:spMkLst>
            <pc:docMk/>
            <pc:sldMk cId="2604102358" sldId="313"/>
            <ac:spMk id="2" creationId="{96515E62-ECAE-E62F-CFDA-1097A08E2FC6}"/>
          </ac:spMkLst>
        </pc:spChg>
        <pc:spChg chg="mod">
          <ac:chgData name="Liesbeth Mol" userId="882d08f6ccbf8986" providerId="LiveId" clId="{1A1AE59B-C2B5-4282-A836-B03E6A91EFEB}" dt="2024-03-07T09:38:09.830" v="362"/>
          <ac:spMkLst>
            <pc:docMk/>
            <pc:sldMk cId="2604102358" sldId="313"/>
            <ac:spMk id="3" creationId="{8F0FDBA8-06D5-1776-1019-CA1DD587C9BB}"/>
          </ac:spMkLst>
        </pc:spChg>
        <pc:picChg chg="del">
          <ac:chgData name="Liesbeth Mol" userId="882d08f6ccbf8986" providerId="LiveId" clId="{1A1AE59B-C2B5-4282-A836-B03E6A91EFEB}" dt="2024-03-07T09:32:17.354" v="298" actId="478"/>
          <ac:picMkLst>
            <pc:docMk/>
            <pc:sldMk cId="2604102358" sldId="313"/>
            <ac:picMk id="5" creationId="{7294AE4C-92CA-916A-2CE0-4A48CCCB4146}"/>
          </ac:picMkLst>
        </pc:picChg>
        <pc:picChg chg="del">
          <ac:chgData name="Liesbeth Mol" userId="882d08f6ccbf8986" providerId="LiveId" clId="{1A1AE59B-C2B5-4282-A836-B03E6A91EFEB}" dt="2024-03-07T09:32:16.091" v="297" actId="478"/>
          <ac:picMkLst>
            <pc:docMk/>
            <pc:sldMk cId="2604102358" sldId="313"/>
            <ac:picMk id="6" creationId="{1DE002BF-9EF0-E767-1379-3110B7CD3E4B}"/>
          </ac:picMkLst>
        </pc:picChg>
        <pc:picChg chg="add mod">
          <ac:chgData name="Liesbeth Mol" userId="882d08f6ccbf8986" providerId="LiveId" clId="{1A1AE59B-C2B5-4282-A836-B03E6A91EFEB}" dt="2024-03-07T09:34:44.984" v="310" actId="1076"/>
          <ac:picMkLst>
            <pc:docMk/>
            <pc:sldMk cId="2604102358" sldId="313"/>
            <ac:picMk id="7" creationId="{24883E98-38EA-D2D4-BD62-F2EC167C374C}"/>
          </ac:picMkLst>
        </pc:picChg>
      </pc:sldChg>
      <pc:sldChg chg="addSp delSp modSp add mod">
        <pc:chgData name="Liesbeth Mol" userId="882d08f6ccbf8986" providerId="LiveId" clId="{1A1AE59B-C2B5-4282-A836-B03E6A91EFEB}" dt="2024-03-07T16:33:04.854" v="1769" actId="1076"/>
        <pc:sldMkLst>
          <pc:docMk/>
          <pc:sldMk cId="656871748" sldId="314"/>
        </pc:sldMkLst>
        <pc:spChg chg="mod">
          <ac:chgData name="Liesbeth Mol" userId="882d08f6ccbf8986" providerId="LiveId" clId="{1A1AE59B-C2B5-4282-A836-B03E6A91EFEB}" dt="2024-03-07T09:50:20.231" v="601" actId="404"/>
          <ac:spMkLst>
            <pc:docMk/>
            <pc:sldMk cId="656871748" sldId="314"/>
            <ac:spMk id="2" creationId="{36872035-C5AF-634F-3AF1-BC5889EA2D2B}"/>
          </ac:spMkLst>
        </pc:spChg>
        <pc:spChg chg="mod">
          <ac:chgData name="Liesbeth Mol" userId="882d08f6ccbf8986" providerId="LiveId" clId="{1A1AE59B-C2B5-4282-A836-B03E6A91EFEB}" dt="2024-03-07T16:33:04.854" v="1769" actId="1076"/>
          <ac:spMkLst>
            <pc:docMk/>
            <pc:sldMk cId="656871748" sldId="314"/>
            <ac:spMk id="3" creationId="{274F0CB9-F887-E588-14CB-25A888AD55A0}"/>
          </ac:spMkLst>
        </pc:spChg>
        <pc:picChg chg="del">
          <ac:chgData name="Liesbeth Mol" userId="882d08f6ccbf8986" providerId="LiveId" clId="{1A1AE59B-C2B5-4282-A836-B03E6A91EFEB}" dt="2024-03-07T09:39:58.633" v="365" actId="478"/>
          <ac:picMkLst>
            <pc:docMk/>
            <pc:sldMk cId="656871748" sldId="314"/>
            <ac:picMk id="5" creationId="{F17B790B-69B9-F7C4-68E2-E18D4899AE2F}"/>
          </ac:picMkLst>
        </pc:picChg>
        <pc:picChg chg="mod ord">
          <ac:chgData name="Liesbeth Mol" userId="882d08f6ccbf8986" providerId="LiveId" clId="{1A1AE59B-C2B5-4282-A836-B03E6A91EFEB}" dt="2024-03-07T09:40:23.551" v="376" actId="166"/>
          <ac:picMkLst>
            <pc:docMk/>
            <pc:sldMk cId="656871748" sldId="314"/>
            <ac:picMk id="6" creationId="{6077DB5E-21AF-2F84-C003-77642968F531}"/>
          </ac:picMkLst>
        </pc:picChg>
        <pc:picChg chg="add mod">
          <ac:chgData name="Liesbeth Mol" userId="882d08f6ccbf8986" providerId="LiveId" clId="{1A1AE59B-C2B5-4282-A836-B03E6A91EFEB}" dt="2024-03-07T09:40:47.415" v="377"/>
          <ac:picMkLst>
            <pc:docMk/>
            <pc:sldMk cId="656871748" sldId="314"/>
            <ac:picMk id="7" creationId="{782C0DBF-0DFA-0B34-BBB4-4540339AB8E3}"/>
          </ac:picMkLst>
        </pc:picChg>
      </pc:sldChg>
      <pc:sldChg chg="addSp modSp add mod">
        <pc:chgData name="Liesbeth Mol" userId="882d08f6ccbf8986" providerId="LiveId" clId="{1A1AE59B-C2B5-4282-A836-B03E6A91EFEB}" dt="2024-03-07T09:36:55.349" v="335"/>
        <pc:sldMkLst>
          <pc:docMk/>
          <pc:sldMk cId="855051876" sldId="315"/>
        </pc:sldMkLst>
        <pc:spChg chg="mod">
          <ac:chgData name="Liesbeth Mol" userId="882d08f6ccbf8986" providerId="LiveId" clId="{1A1AE59B-C2B5-4282-A836-B03E6A91EFEB}" dt="2024-03-07T09:36:47.649" v="334"/>
          <ac:spMkLst>
            <pc:docMk/>
            <pc:sldMk cId="855051876" sldId="315"/>
            <ac:spMk id="4" creationId="{525D5D11-2EEE-ACFA-8E56-0B0BA296055B}"/>
          </ac:spMkLst>
        </pc:spChg>
        <pc:spChg chg="mod">
          <ac:chgData name="Liesbeth Mol" userId="882d08f6ccbf8986" providerId="LiveId" clId="{1A1AE59B-C2B5-4282-A836-B03E6A91EFEB}" dt="2024-03-07T09:36:55.349" v="335"/>
          <ac:spMkLst>
            <pc:docMk/>
            <pc:sldMk cId="855051876" sldId="315"/>
            <ac:spMk id="6" creationId="{DEFCEB90-7C0F-2F33-E332-7FFB5B7740A4}"/>
          </ac:spMkLst>
        </pc:spChg>
        <pc:spChg chg="mod">
          <ac:chgData name="Liesbeth Mol" userId="882d08f6ccbf8986" providerId="LiveId" clId="{1A1AE59B-C2B5-4282-A836-B03E6A91EFEB}" dt="2024-03-07T09:35:36.737" v="321" actId="1076"/>
          <ac:spMkLst>
            <pc:docMk/>
            <pc:sldMk cId="855051876" sldId="315"/>
            <ac:spMk id="8" creationId="{68ABD26E-1DC4-A8E9-5ABF-C1FE732E8FD6}"/>
          </ac:spMkLst>
        </pc:spChg>
        <pc:picChg chg="add mod">
          <ac:chgData name="Liesbeth Mol" userId="882d08f6ccbf8986" providerId="LiveId" clId="{1A1AE59B-C2B5-4282-A836-B03E6A91EFEB}" dt="2024-03-07T09:36:32.356" v="333" actId="14100"/>
          <ac:picMkLst>
            <pc:docMk/>
            <pc:sldMk cId="855051876" sldId="315"/>
            <ac:picMk id="3" creationId="{6E6A3326-F300-0026-5C5C-B11803FC7F35}"/>
          </ac:picMkLst>
        </pc:picChg>
      </pc:sldChg>
      <pc:sldChg chg="addSp delSp modSp add mod">
        <pc:chgData name="Liesbeth Mol" userId="882d08f6ccbf8986" providerId="LiveId" clId="{1A1AE59B-C2B5-4282-A836-B03E6A91EFEB}" dt="2024-03-11T08:59:56.837" v="2245" actId="1076"/>
        <pc:sldMkLst>
          <pc:docMk/>
          <pc:sldMk cId="4260978458" sldId="316"/>
        </pc:sldMkLst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" creationId="{78E44EAE-DC8B-3582-91BF-72CBE31788A6}"/>
          </ac:spMkLst>
        </pc:spChg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3" creationId="{331F0CD3-AC80-DC48-43ED-0A94B985CE81}"/>
          </ac:spMkLst>
        </pc:spChg>
        <pc:spChg chg="mod">
          <ac:chgData name="Liesbeth Mol" userId="882d08f6ccbf8986" providerId="LiveId" clId="{1A1AE59B-C2B5-4282-A836-B03E6A91EFEB}" dt="2024-03-07T12:00:07.598" v="735" actId="20577"/>
          <ac:spMkLst>
            <pc:docMk/>
            <pc:sldMk cId="4260978458" sldId="316"/>
            <ac:spMk id="8" creationId="{BD4EA6DF-4619-9177-7D85-51C0DF550013}"/>
          </ac:spMkLst>
        </pc:spChg>
        <pc:spChg chg="del">
          <ac:chgData name="Liesbeth Mol" userId="882d08f6ccbf8986" providerId="LiveId" clId="{1A1AE59B-C2B5-4282-A836-B03E6A91EFEB}" dt="2024-03-07T11:52:27.934" v="677" actId="478"/>
          <ac:spMkLst>
            <pc:docMk/>
            <pc:sldMk cId="4260978458" sldId="316"/>
            <ac:spMk id="9" creationId="{CEC69409-61FD-273C-15A5-04940C614E56}"/>
          </ac:spMkLst>
        </pc:spChg>
        <pc:spChg chg="add del mod ord">
          <ac:chgData name="Liesbeth Mol" userId="882d08f6ccbf8986" providerId="LiveId" clId="{1A1AE59B-C2B5-4282-A836-B03E6A91EFEB}" dt="2024-03-07T12:04:23.688" v="764" actId="478"/>
          <ac:spMkLst>
            <pc:docMk/>
            <pc:sldMk cId="4260978458" sldId="316"/>
            <ac:spMk id="23" creationId="{5E14E6BB-2698-6835-DF75-41BD8673A3F1}"/>
          </ac:spMkLst>
        </pc:spChg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4" creationId="{DBED4722-463A-3D27-0C8A-1F8A88C01AE0}"/>
          </ac:spMkLst>
        </pc:spChg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5" creationId="{2E301F60-2DBE-2692-A25E-EF279043245A}"/>
          </ac:spMkLst>
        </pc:spChg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6" creationId="{D4A761D8-EC33-441A-043F-5EF83598789F}"/>
          </ac:spMkLst>
        </pc:spChg>
        <pc:spChg chg="add mo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7" creationId="{35D0817A-27E0-04F7-84C6-275181C42C1B}"/>
          </ac:spMkLst>
        </pc:spChg>
        <pc:spChg chg="add mod ord">
          <ac:chgData name="Liesbeth Mol" userId="882d08f6ccbf8986" providerId="LiveId" clId="{1A1AE59B-C2B5-4282-A836-B03E6A91EFEB}" dt="2024-03-11T08:59:45.928" v="2244" actId="164"/>
          <ac:spMkLst>
            <pc:docMk/>
            <pc:sldMk cId="4260978458" sldId="316"/>
            <ac:spMk id="28" creationId="{C5C20F98-21B2-E827-E9D7-CF7E1CE2A0CB}"/>
          </ac:spMkLst>
        </pc:spChg>
        <pc:grpChg chg="add mod">
          <ac:chgData name="Liesbeth Mol" userId="882d08f6ccbf8986" providerId="LiveId" clId="{1A1AE59B-C2B5-4282-A836-B03E6A91EFEB}" dt="2024-03-11T08:59:56.837" v="2245" actId="1076"/>
          <ac:grpSpMkLst>
            <pc:docMk/>
            <pc:sldMk cId="4260978458" sldId="316"/>
            <ac:grpSpMk id="4" creationId="{33B70F20-7E77-81DF-AD68-E3235ADCBD54}"/>
          </ac:grpSpMkLst>
        </pc:grpChg>
        <pc:picChg chg="del">
          <ac:chgData name="Liesbeth Mol" userId="882d08f6ccbf8986" providerId="LiveId" clId="{1A1AE59B-C2B5-4282-A836-B03E6A91EFEB}" dt="2024-03-07T11:52:28.670" v="678" actId="478"/>
          <ac:picMkLst>
            <pc:docMk/>
            <pc:sldMk cId="4260978458" sldId="316"/>
            <ac:picMk id="5" creationId="{439036F3-FEE3-0821-8BB4-D57C60AA2D90}"/>
          </ac:picMkLst>
        </pc:pic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6" creationId="{139F4854-1F58-3516-C253-E17E175EA9B2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10" creationId="{64CE6301-05DC-6ABE-E440-5E6D17C3035C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13" creationId="{9C33B73B-64DF-8D15-31E8-7368E0965175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15" creationId="{0F28319C-2680-119B-7092-D692898CC4AF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16" creationId="{1DF5D61F-FA4B-D83F-404B-201623D79E55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20" creationId="{C30FDAFD-F18F-C7B7-038D-169A77DBF39C}"/>
          </ac:cxnSpMkLst>
        </pc:cxnChg>
        <pc:cxnChg chg="add mod">
          <ac:chgData name="Liesbeth Mol" userId="882d08f6ccbf8986" providerId="LiveId" clId="{1A1AE59B-C2B5-4282-A836-B03E6A91EFEB}" dt="2024-03-11T08:59:45.928" v="2244" actId="164"/>
          <ac:cxnSpMkLst>
            <pc:docMk/>
            <pc:sldMk cId="4260978458" sldId="316"/>
            <ac:cxnSpMk id="22" creationId="{0580EFDD-3109-C872-9E92-1553C506F910}"/>
          </ac:cxnSpMkLst>
        </pc:cxnChg>
      </pc:sldChg>
      <pc:sldChg chg="addSp delSp modSp add mod ord">
        <pc:chgData name="Liesbeth Mol" userId="882d08f6ccbf8986" providerId="LiveId" clId="{1A1AE59B-C2B5-4282-A836-B03E6A91EFEB}" dt="2024-03-07T17:26:02.997" v="2206"/>
        <pc:sldMkLst>
          <pc:docMk/>
          <pc:sldMk cId="261769121" sldId="317"/>
        </pc:sldMkLst>
        <pc:spChg chg="mod">
          <ac:chgData name="Liesbeth Mol" userId="882d08f6ccbf8986" providerId="LiveId" clId="{1A1AE59B-C2B5-4282-A836-B03E6A91EFEB}" dt="2024-03-07T17:14:30.308" v="1953" actId="20577"/>
          <ac:spMkLst>
            <pc:docMk/>
            <pc:sldMk cId="261769121" sldId="317"/>
            <ac:spMk id="2" creationId="{D2D37A18-42E4-B925-A723-2ADA5ED086FF}"/>
          </ac:spMkLst>
        </pc:spChg>
        <pc:spChg chg="add mod">
          <ac:chgData name="Liesbeth Mol" userId="882d08f6ccbf8986" providerId="LiveId" clId="{1A1AE59B-C2B5-4282-A836-B03E6A91EFEB}" dt="2024-03-07T17:26:02.997" v="2206"/>
          <ac:spMkLst>
            <pc:docMk/>
            <pc:sldMk cId="261769121" sldId="317"/>
            <ac:spMk id="4" creationId="{331DABFD-86A3-B2DD-B003-29C7046838EA}"/>
          </ac:spMkLst>
        </pc:spChg>
        <pc:spChg chg="mod">
          <ac:chgData name="Liesbeth Mol" userId="882d08f6ccbf8986" providerId="LiveId" clId="{1A1AE59B-C2B5-4282-A836-B03E6A91EFEB}" dt="2024-03-07T17:25:39.562" v="2204"/>
          <ac:spMkLst>
            <pc:docMk/>
            <pc:sldMk cId="261769121" sldId="317"/>
            <ac:spMk id="33" creationId="{4B59E375-0B78-07BA-3BE9-32FD4D4B7302}"/>
          </ac:spMkLst>
        </pc:spChg>
        <pc:spChg chg="mod">
          <ac:chgData name="Liesbeth Mol" userId="882d08f6ccbf8986" providerId="LiveId" clId="{1A1AE59B-C2B5-4282-A836-B03E6A91EFEB}" dt="2024-03-07T17:25:52.914" v="2205"/>
          <ac:spMkLst>
            <pc:docMk/>
            <pc:sldMk cId="261769121" sldId="317"/>
            <ac:spMk id="34" creationId="{239EDE99-C29E-1BFD-8ED9-17EDB26AE11C}"/>
          </ac:spMkLst>
        </pc:spChg>
        <pc:grpChg chg="del">
          <ac:chgData name="Liesbeth Mol" userId="882d08f6ccbf8986" providerId="LiveId" clId="{1A1AE59B-C2B5-4282-A836-B03E6A91EFEB}" dt="2024-03-07T17:14:12.625" v="1937" actId="478"/>
          <ac:grpSpMkLst>
            <pc:docMk/>
            <pc:sldMk cId="261769121" sldId="317"/>
            <ac:grpSpMk id="3" creationId="{56D19A76-7BDD-7E84-EE74-3F801D67145C}"/>
          </ac:grpSpMkLst>
        </pc:grpChg>
        <pc:grpChg chg="del">
          <ac:chgData name="Liesbeth Mol" userId="882d08f6ccbf8986" providerId="LiveId" clId="{1A1AE59B-C2B5-4282-A836-B03E6A91EFEB}" dt="2024-03-07T17:14:13.768" v="1938" actId="478"/>
          <ac:grpSpMkLst>
            <pc:docMk/>
            <pc:sldMk cId="261769121" sldId="317"/>
            <ac:grpSpMk id="14" creationId="{DEF0C674-CEC0-CDBD-87DF-108AF22D09AD}"/>
          </ac:grpSpMkLst>
        </pc:grpChg>
        <pc:picChg chg="add mod">
          <ac:chgData name="Liesbeth Mol" userId="882d08f6ccbf8986" providerId="LiveId" clId="{1A1AE59B-C2B5-4282-A836-B03E6A91EFEB}" dt="2024-03-07T17:25:20.485" v="2203" actId="1076"/>
          <ac:picMkLst>
            <pc:docMk/>
            <pc:sldMk cId="261769121" sldId="317"/>
            <ac:picMk id="10" creationId="{2507A318-B53D-FBBC-DA76-A0D44DAF6047}"/>
          </ac:picMkLst>
        </pc:picChg>
      </pc:sldChg>
      <pc:sldChg chg="modSp add ord">
        <pc:chgData name="Liesbeth Mol" userId="882d08f6ccbf8986" providerId="LiveId" clId="{1A1AE59B-C2B5-4282-A836-B03E6A91EFEB}" dt="2024-03-11T13:37:03.653" v="2692"/>
        <pc:sldMkLst>
          <pc:docMk/>
          <pc:sldMk cId="3419436401" sldId="318"/>
        </pc:sldMkLst>
        <pc:spChg chg="mod">
          <ac:chgData name="Liesbeth Mol" userId="882d08f6ccbf8986" providerId="LiveId" clId="{1A1AE59B-C2B5-4282-A836-B03E6A91EFEB}" dt="2024-03-11T13:37:03.653" v="2692"/>
          <ac:spMkLst>
            <pc:docMk/>
            <pc:sldMk cId="3419436401" sldId="318"/>
            <ac:spMk id="3" creationId="{DACE21AC-BDEF-F168-24AB-920C7DC63B6C}"/>
          </ac:spMkLst>
        </pc:spChg>
      </pc:sldChg>
      <pc:sldChg chg="delSp modSp add mod">
        <pc:chgData name="Liesbeth Mol" userId="882d08f6ccbf8986" providerId="LiveId" clId="{1A1AE59B-C2B5-4282-A836-B03E6A91EFEB}" dt="2024-03-11T13:38:31.745" v="2723" actId="20577"/>
        <pc:sldMkLst>
          <pc:docMk/>
          <pc:sldMk cId="2443464187" sldId="319"/>
        </pc:sldMkLst>
        <pc:spChg chg="mod">
          <ac:chgData name="Liesbeth Mol" userId="882d08f6ccbf8986" providerId="LiveId" clId="{1A1AE59B-C2B5-4282-A836-B03E6A91EFEB}" dt="2024-03-11T13:38:31.745" v="2723" actId="20577"/>
          <ac:spMkLst>
            <pc:docMk/>
            <pc:sldMk cId="2443464187" sldId="319"/>
            <ac:spMk id="3" creationId="{3D7E5C1F-9D8C-D839-3334-67D017C056AE}"/>
          </ac:spMkLst>
        </pc:spChg>
        <pc:spChg chg="del">
          <ac:chgData name="Liesbeth Mol" userId="882d08f6ccbf8986" providerId="LiveId" clId="{1A1AE59B-C2B5-4282-A836-B03E6A91EFEB}" dt="2024-03-07T17:27:25.423" v="2208" actId="478"/>
          <ac:spMkLst>
            <pc:docMk/>
            <pc:sldMk cId="2443464187" sldId="319"/>
            <ac:spMk id="4" creationId="{0D29F3D6-983D-DF95-C034-0713A48F678E}"/>
          </ac:spMkLst>
        </pc:spChg>
      </pc:sldChg>
      <pc:sldChg chg="addSp delSp modSp add mod ord">
        <pc:chgData name="Liesbeth Mol" userId="882d08f6ccbf8986" providerId="LiveId" clId="{1A1AE59B-C2B5-4282-A836-B03E6A91EFEB}" dt="2024-03-11T16:50:51.691" v="3036" actId="20577"/>
        <pc:sldMkLst>
          <pc:docMk/>
          <pc:sldMk cId="2875607012" sldId="320"/>
        </pc:sldMkLst>
        <pc:spChg chg="mod">
          <ac:chgData name="Liesbeth Mol" userId="882d08f6ccbf8986" providerId="LiveId" clId="{1A1AE59B-C2B5-4282-A836-B03E6A91EFEB}" dt="2024-03-11T16:50:51.691" v="3036" actId="20577"/>
          <ac:spMkLst>
            <pc:docMk/>
            <pc:sldMk cId="2875607012" sldId="320"/>
            <ac:spMk id="2" creationId="{D2D37A18-42E4-B925-A723-2ADA5ED086FF}"/>
          </ac:spMkLst>
        </pc:spChg>
        <pc:spChg chg="del">
          <ac:chgData name="Liesbeth Mol" userId="882d08f6ccbf8986" providerId="LiveId" clId="{1A1AE59B-C2B5-4282-A836-B03E6A91EFEB}" dt="2024-03-11T12:04:57.121" v="2271" actId="478"/>
          <ac:spMkLst>
            <pc:docMk/>
            <pc:sldMk cId="2875607012" sldId="320"/>
            <ac:spMk id="4" creationId="{331DABFD-86A3-B2DD-B003-29C7046838EA}"/>
          </ac:spMkLst>
        </pc:spChg>
        <pc:spChg chg="add mod">
          <ac:chgData name="Liesbeth Mol" userId="882d08f6ccbf8986" providerId="LiveId" clId="{1A1AE59B-C2B5-4282-A836-B03E6A91EFEB}" dt="2024-03-11T16:42:08.571" v="2961" actId="113"/>
          <ac:spMkLst>
            <pc:docMk/>
            <pc:sldMk cId="2875607012" sldId="320"/>
            <ac:spMk id="11" creationId="{73634C59-B009-5341-EB68-0A0CA3C06982}"/>
          </ac:spMkLst>
        </pc:spChg>
        <pc:spChg chg="add mod">
          <ac:chgData name="Liesbeth Mol" userId="882d08f6ccbf8986" providerId="LiveId" clId="{1A1AE59B-C2B5-4282-A836-B03E6A91EFEB}" dt="2024-03-11T16:42:29.316" v="2967" actId="20577"/>
          <ac:spMkLst>
            <pc:docMk/>
            <pc:sldMk cId="2875607012" sldId="320"/>
            <ac:spMk id="12" creationId="{0DA52F60-E30B-8EEA-AA9A-89331DF8A47D}"/>
          </ac:spMkLst>
        </pc:spChg>
        <pc:spChg chg="add mod">
          <ac:chgData name="Liesbeth Mol" userId="882d08f6ccbf8986" providerId="LiveId" clId="{1A1AE59B-C2B5-4282-A836-B03E6A91EFEB}" dt="2024-03-11T16:49:48.047" v="3019" actId="122"/>
          <ac:spMkLst>
            <pc:docMk/>
            <pc:sldMk cId="2875607012" sldId="320"/>
            <ac:spMk id="29" creationId="{9F06C15E-6D59-797B-59AA-F504598DC933}"/>
          </ac:spMkLst>
        </pc:spChg>
        <pc:spChg chg="add mod">
          <ac:chgData name="Liesbeth Mol" userId="882d08f6ccbf8986" providerId="LiveId" clId="{1A1AE59B-C2B5-4282-A836-B03E6A91EFEB}" dt="2024-03-11T16:50:11.120" v="3021" actId="1076"/>
          <ac:spMkLst>
            <pc:docMk/>
            <pc:sldMk cId="2875607012" sldId="320"/>
            <ac:spMk id="30" creationId="{00BA54D8-9DCF-4A05-262F-04B337E195DC}"/>
          </ac:spMkLst>
        </pc:spChg>
        <pc:spChg chg="del">
          <ac:chgData name="Liesbeth Mol" userId="882d08f6ccbf8986" providerId="LiveId" clId="{1A1AE59B-C2B5-4282-A836-B03E6A91EFEB}" dt="2024-03-11T12:04:54.939" v="2269" actId="478"/>
          <ac:spMkLst>
            <pc:docMk/>
            <pc:sldMk cId="2875607012" sldId="320"/>
            <ac:spMk id="33" creationId="{4B59E375-0B78-07BA-3BE9-32FD4D4B7302}"/>
          </ac:spMkLst>
        </pc:spChg>
        <pc:spChg chg="del">
          <ac:chgData name="Liesbeth Mol" userId="882d08f6ccbf8986" providerId="LiveId" clId="{1A1AE59B-C2B5-4282-A836-B03E6A91EFEB}" dt="2024-03-11T12:04:56.162" v="2270" actId="478"/>
          <ac:spMkLst>
            <pc:docMk/>
            <pc:sldMk cId="2875607012" sldId="320"/>
            <ac:spMk id="34" creationId="{239EDE99-C29E-1BFD-8ED9-17EDB26AE11C}"/>
          </ac:spMkLst>
        </pc:spChg>
        <pc:picChg chg="add del mod">
          <ac:chgData name="Liesbeth Mol" userId="882d08f6ccbf8986" providerId="LiveId" clId="{1A1AE59B-C2B5-4282-A836-B03E6A91EFEB}" dt="2024-03-11T13:49:18.372" v="2856" actId="478"/>
          <ac:picMkLst>
            <pc:docMk/>
            <pc:sldMk cId="2875607012" sldId="320"/>
            <ac:picMk id="5" creationId="{BD5B5EE2-BA92-DF3C-BD78-0E239003B45E}"/>
          </ac:picMkLst>
        </pc:picChg>
        <pc:picChg chg="add mod modCrop">
          <ac:chgData name="Liesbeth Mol" userId="882d08f6ccbf8986" providerId="LiveId" clId="{1A1AE59B-C2B5-4282-A836-B03E6A91EFEB}" dt="2024-03-11T16:47:28.206" v="2997"/>
          <ac:picMkLst>
            <pc:docMk/>
            <pc:sldMk cId="2875607012" sldId="320"/>
            <ac:picMk id="7" creationId="{CD8A4ED2-33C3-C726-2BC2-D6AF213850C8}"/>
          </ac:picMkLst>
        </pc:picChg>
        <pc:picChg chg="add mod modCrop">
          <ac:chgData name="Liesbeth Mol" userId="882d08f6ccbf8986" providerId="LiveId" clId="{1A1AE59B-C2B5-4282-A836-B03E6A91EFEB}" dt="2024-03-11T16:47:37.633" v="2998"/>
          <ac:picMkLst>
            <pc:docMk/>
            <pc:sldMk cId="2875607012" sldId="320"/>
            <ac:picMk id="9" creationId="{E07F073B-DB68-C406-F400-4C2E4B4DB2DA}"/>
          </ac:picMkLst>
        </pc:picChg>
        <pc:picChg chg="del">
          <ac:chgData name="Liesbeth Mol" userId="882d08f6ccbf8986" providerId="LiveId" clId="{1A1AE59B-C2B5-4282-A836-B03E6A91EFEB}" dt="2024-03-11T12:04:57.734" v="2272" actId="478"/>
          <ac:picMkLst>
            <pc:docMk/>
            <pc:sldMk cId="2875607012" sldId="320"/>
            <ac:picMk id="10" creationId="{2507A318-B53D-FBBC-DA76-A0D44DAF6047}"/>
          </ac:picMkLst>
        </pc:picChg>
        <pc:cxnChg chg="add mod">
          <ac:chgData name="Liesbeth Mol" userId="882d08f6ccbf8986" providerId="LiveId" clId="{1A1AE59B-C2B5-4282-A836-B03E6A91EFEB}" dt="2024-03-11T16:43:25.796" v="2972" actId="14100"/>
          <ac:cxnSpMkLst>
            <pc:docMk/>
            <pc:sldMk cId="2875607012" sldId="320"/>
            <ac:cxnSpMk id="14" creationId="{68207DD8-D66A-A8F2-C2DE-AE5A5DF39C95}"/>
          </ac:cxnSpMkLst>
        </pc:cxnChg>
        <pc:cxnChg chg="add mod">
          <ac:chgData name="Liesbeth Mol" userId="882d08f6ccbf8986" providerId="LiveId" clId="{1A1AE59B-C2B5-4282-A836-B03E6A91EFEB}" dt="2024-03-11T16:43:35.770" v="2973" actId="693"/>
          <ac:cxnSpMkLst>
            <pc:docMk/>
            <pc:sldMk cId="2875607012" sldId="320"/>
            <ac:cxnSpMk id="16" creationId="{44236614-E79B-0ECB-BAF4-A5A597B18C2B}"/>
          </ac:cxnSpMkLst>
        </pc:cxnChg>
        <pc:cxnChg chg="add mod">
          <ac:chgData name="Liesbeth Mol" userId="882d08f6ccbf8986" providerId="LiveId" clId="{1A1AE59B-C2B5-4282-A836-B03E6A91EFEB}" dt="2024-03-11T16:44:01.128" v="2976" actId="14100"/>
          <ac:cxnSpMkLst>
            <pc:docMk/>
            <pc:sldMk cId="2875607012" sldId="320"/>
            <ac:cxnSpMk id="19" creationId="{992EB6D9-7213-9987-0A64-E11F0772F1ED}"/>
          </ac:cxnSpMkLst>
        </pc:cxnChg>
        <pc:cxnChg chg="add mod">
          <ac:chgData name="Liesbeth Mol" userId="882d08f6ccbf8986" providerId="LiveId" clId="{1A1AE59B-C2B5-4282-A836-B03E6A91EFEB}" dt="2024-03-11T16:44:13.175" v="2979" actId="14100"/>
          <ac:cxnSpMkLst>
            <pc:docMk/>
            <pc:sldMk cId="2875607012" sldId="320"/>
            <ac:cxnSpMk id="21" creationId="{A8EBE505-3043-E14B-F17E-C3718E286998}"/>
          </ac:cxnSpMkLst>
        </pc:cxnChg>
        <pc:cxnChg chg="add mod">
          <ac:chgData name="Liesbeth Mol" userId="882d08f6ccbf8986" providerId="LiveId" clId="{1A1AE59B-C2B5-4282-A836-B03E6A91EFEB}" dt="2024-03-11T16:46:28.880" v="2996" actId="14100"/>
          <ac:cxnSpMkLst>
            <pc:docMk/>
            <pc:sldMk cId="2875607012" sldId="320"/>
            <ac:cxnSpMk id="23" creationId="{0638E75A-41E3-673B-49B0-0EA1B91D52B6}"/>
          </ac:cxnSpMkLst>
        </pc:cxnChg>
        <pc:cxnChg chg="add mod">
          <ac:chgData name="Liesbeth Mol" userId="882d08f6ccbf8986" providerId="LiveId" clId="{1A1AE59B-C2B5-4282-A836-B03E6A91EFEB}" dt="2024-03-11T16:46:24.423" v="2995" actId="14100"/>
          <ac:cxnSpMkLst>
            <pc:docMk/>
            <pc:sldMk cId="2875607012" sldId="320"/>
            <ac:cxnSpMk id="25" creationId="{D1B38555-CBD9-A467-537C-611C6320B317}"/>
          </ac:cxnSpMkLst>
        </pc:cxnChg>
      </pc:sldChg>
      <pc:sldChg chg="modSp add mod">
        <pc:chgData name="Liesbeth Mol" userId="882d08f6ccbf8986" providerId="LiveId" clId="{1A1AE59B-C2B5-4282-A836-B03E6A91EFEB}" dt="2024-03-11T13:38:53.108" v="2724"/>
        <pc:sldMkLst>
          <pc:docMk/>
          <pc:sldMk cId="1605006514" sldId="321"/>
        </pc:sldMkLst>
        <pc:spChg chg="mod">
          <ac:chgData name="Liesbeth Mol" userId="882d08f6ccbf8986" providerId="LiveId" clId="{1A1AE59B-C2B5-4282-A836-B03E6A91EFEB}" dt="2024-03-11T13:38:53.108" v="2724"/>
          <ac:spMkLst>
            <pc:docMk/>
            <pc:sldMk cId="1605006514" sldId="321"/>
            <ac:spMk id="3" creationId="{3D7E5C1F-9D8C-D839-3334-67D017C056AE}"/>
          </ac:spMkLst>
        </pc:spChg>
      </pc:sldChg>
      <pc:sldChg chg="modSp add">
        <pc:chgData name="Liesbeth Mol" userId="882d08f6ccbf8986" providerId="LiveId" clId="{1A1AE59B-C2B5-4282-A836-B03E6A91EFEB}" dt="2024-03-11T13:39:05.650" v="2725"/>
        <pc:sldMkLst>
          <pc:docMk/>
          <pc:sldMk cId="3332956701" sldId="322"/>
        </pc:sldMkLst>
        <pc:spChg chg="mod">
          <ac:chgData name="Liesbeth Mol" userId="882d08f6ccbf8986" providerId="LiveId" clId="{1A1AE59B-C2B5-4282-A836-B03E6A91EFEB}" dt="2024-03-11T13:39:05.650" v="2725"/>
          <ac:spMkLst>
            <pc:docMk/>
            <pc:sldMk cId="3332956701" sldId="322"/>
            <ac:spMk id="3" creationId="{DACE21AC-BDEF-F168-24AB-920C7DC63B6C}"/>
          </ac:spMkLst>
        </pc:spChg>
      </pc:sldChg>
      <pc:sldChg chg="addSp delSp modSp add mod">
        <pc:chgData name="Liesbeth Mol" userId="882d08f6ccbf8986" providerId="LiveId" clId="{1A1AE59B-C2B5-4282-A836-B03E6A91EFEB}" dt="2024-03-11T18:04:15.980" v="3041" actId="20577"/>
        <pc:sldMkLst>
          <pc:docMk/>
          <pc:sldMk cId="1300190024" sldId="323"/>
        </pc:sldMkLst>
        <pc:spChg chg="mod">
          <ac:chgData name="Liesbeth Mol" userId="882d08f6ccbf8986" providerId="LiveId" clId="{1A1AE59B-C2B5-4282-A836-B03E6A91EFEB}" dt="2024-03-11T18:04:15.980" v="3041" actId="20577"/>
          <ac:spMkLst>
            <pc:docMk/>
            <pc:sldMk cId="1300190024" sldId="323"/>
            <ac:spMk id="2" creationId="{D2D37A18-42E4-B925-A723-2ADA5ED086FF}"/>
          </ac:spMkLst>
        </pc:spChg>
        <pc:spChg chg="add mod">
          <ac:chgData name="Liesbeth Mol" userId="882d08f6ccbf8986" providerId="LiveId" clId="{1A1AE59B-C2B5-4282-A836-B03E6A91EFEB}" dt="2024-03-11T13:26:01.566" v="2510" actId="1076"/>
          <ac:spMkLst>
            <pc:docMk/>
            <pc:sldMk cId="1300190024" sldId="323"/>
            <ac:spMk id="6" creationId="{F19A071F-F39C-E6F8-0C28-F145E04B06BB}"/>
          </ac:spMkLst>
        </pc:spChg>
        <pc:spChg chg="add del mod">
          <ac:chgData name="Liesbeth Mol" userId="882d08f6ccbf8986" providerId="LiveId" clId="{1A1AE59B-C2B5-4282-A836-B03E6A91EFEB}" dt="2024-03-11T14:00:07.844" v="2899" actId="478"/>
          <ac:spMkLst>
            <pc:docMk/>
            <pc:sldMk cId="1300190024" sldId="323"/>
            <ac:spMk id="8" creationId="{4945DD01-0A67-4392-F18A-A13C8F4942D3}"/>
          </ac:spMkLst>
        </pc:spChg>
        <pc:spChg chg="add del mod">
          <ac:chgData name="Liesbeth Mol" userId="882d08f6ccbf8986" providerId="LiveId" clId="{1A1AE59B-C2B5-4282-A836-B03E6A91EFEB}" dt="2024-03-11T13:27:25.422" v="2524" actId="478"/>
          <ac:spMkLst>
            <pc:docMk/>
            <pc:sldMk cId="1300190024" sldId="323"/>
            <ac:spMk id="9" creationId="{675FD6C3-22FF-CA71-3DD0-44802522E5E1}"/>
          </ac:spMkLst>
        </pc:spChg>
        <pc:spChg chg="add mod">
          <ac:chgData name="Liesbeth Mol" userId="882d08f6ccbf8986" providerId="LiveId" clId="{1A1AE59B-C2B5-4282-A836-B03E6A91EFEB}" dt="2024-03-11T13:27:56.454" v="2533" actId="1076"/>
          <ac:spMkLst>
            <pc:docMk/>
            <pc:sldMk cId="1300190024" sldId="323"/>
            <ac:spMk id="10" creationId="{DA1787E1-AF9C-CBA1-372C-8EDE9EA75783}"/>
          </ac:spMkLst>
        </pc:spChg>
        <pc:spChg chg="add mod">
          <ac:chgData name="Liesbeth Mol" userId="882d08f6ccbf8986" providerId="LiveId" clId="{1A1AE59B-C2B5-4282-A836-B03E6A91EFEB}" dt="2024-03-11T13:37:42.681" v="2708"/>
          <ac:spMkLst>
            <pc:docMk/>
            <pc:sldMk cId="1300190024" sldId="323"/>
            <ac:spMk id="11" creationId="{175B963A-7C2D-929C-6945-8E9BB79E6A99}"/>
          </ac:spMkLst>
        </pc:spChg>
        <pc:spChg chg="add mod">
          <ac:chgData name="Liesbeth Mol" userId="882d08f6ccbf8986" providerId="LiveId" clId="{1A1AE59B-C2B5-4282-A836-B03E6A91EFEB}" dt="2024-03-11T14:00:51.116" v="2904" actId="1076"/>
          <ac:spMkLst>
            <pc:docMk/>
            <pc:sldMk cId="1300190024" sldId="323"/>
            <ac:spMk id="12" creationId="{24EE08D1-5935-5F97-DC36-034335ECADE2}"/>
          </ac:spMkLst>
        </pc:spChg>
        <pc:picChg chg="add del mod">
          <ac:chgData name="Liesbeth Mol" userId="882d08f6ccbf8986" providerId="LiveId" clId="{1A1AE59B-C2B5-4282-A836-B03E6A91EFEB}" dt="2024-03-11T13:25:32.169" v="2507" actId="478"/>
          <ac:picMkLst>
            <pc:docMk/>
            <pc:sldMk cId="1300190024" sldId="323"/>
            <ac:picMk id="4" creationId="{B5CDBFC3-DD3E-482A-2D33-93C1102D66B4}"/>
          </ac:picMkLst>
        </pc:picChg>
        <pc:picChg chg="add mod">
          <ac:chgData name="Liesbeth Mol" userId="882d08f6ccbf8986" providerId="LiveId" clId="{1A1AE59B-C2B5-4282-A836-B03E6A91EFEB}" dt="2024-03-11T13:26:01.566" v="2510" actId="1076"/>
          <ac:picMkLst>
            <pc:docMk/>
            <pc:sldMk cId="1300190024" sldId="323"/>
            <ac:picMk id="5" creationId="{3C9BB405-6018-AF34-D863-210622DB59D7}"/>
          </ac:picMkLst>
        </pc:picChg>
        <pc:picChg chg="add mod">
          <ac:chgData name="Liesbeth Mol" userId="882d08f6ccbf8986" providerId="LiveId" clId="{1A1AE59B-C2B5-4282-A836-B03E6A91EFEB}" dt="2024-03-11T13:26:22.531" v="2513" actId="1076"/>
          <ac:picMkLst>
            <pc:docMk/>
            <pc:sldMk cId="1300190024" sldId="323"/>
            <ac:picMk id="7" creationId="{01EB3672-E361-1B89-F6AE-4EFAE931D913}"/>
          </ac:picMkLst>
        </pc:picChg>
      </pc:sldChg>
      <pc:sldChg chg="addSp delSp modSp add del mod">
        <pc:chgData name="Liesbeth Mol" userId="882d08f6ccbf8986" providerId="LiveId" clId="{1A1AE59B-C2B5-4282-A836-B03E6A91EFEB}" dt="2024-03-11T13:31:42.340" v="2642" actId="47"/>
        <pc:sldMkLst>
          <pc:docMk/>
          <pc:sldMk cId="735064172" sldId="324"/>
        </pc:sldMkLst>
        <pc:spChg chg="del">
          <ac:chgData name="Liesbeth Mol" userId="882d08f6ccbf8986" providerId="LiveId" clId="{1A1AE59B-C2B5-4282-A836-B03E6A91EFEB}" dt="2024-03-11T13:28:29.916" v="2534" actId="478"/>
          <ac:spMkLst>
            <pc:docMk/>
            <pc:sldMk cId="735064172" sldId="324"/>
            <ac:spMk id="2" creationId="{63E22A04-A662-22AA-753F-6965EBCF54EA}"/>
          </ac:spMkLst>
        </pc:spChg>
        <pc:spChg chg="mod">
          <ac:chgData name="Liesbeth Mol" userId="882d08f6ccbf8986" providerId="LiveId" clId="{1A1AE59B-C2B5-4282-A836-B03E6A91EFEB}" dt="2024-03-11T13:29:48.601" v="2586" actId="1076"/>
          <ac:spMkLst>
            <pc:docMk/>
            <pc:sldMk cId="735064172" sldId="324"/>
            <ac:spMk id="3" creationId="{3D7E5C1F-9D8C-D839-3334-67D017C056AE}"/>
          </ac:spMkLst>
        </pc:spChg>
        <pc:spChg chg="add mod">
          <ac:chgData name="Liesbeth Mol" userId="882d08f6ccbf8986" providerId="LiveId" clId="{1A1AE59B-C2B5-4282-A836-B03E6A91EFEB}" dt="2024-03-11T13:29:42.076" v="2585" actId="1076"/>
          <ac:spMkLst>
            <pc:docMk/>
            <pc:sldMk cId="735064172" sldId="324"/>
            <ac:spMk id="4" creationId="{D4334B5A-83FE-07EC-BC26-2A40A3D9E705}"/>
          </ac:spMkLst>
        </pc:spChg>
      </pc:sldChg>
      <pc:sldChg chg="add del">
        <pc:chgData name="Liesbeth Mol" userId="882d08f6ccbf8986" providerId="LiveId" clId="{1A1AE59B-C2B5-4282-A836-B03E6A91EFEB}" dt="2024-03-11T13:31:44.806" v="2643" actId="47"/>
        <pc:sldMkLst>
          <pc:docMk/>
          <pc:sldMk cId="1915044454" sldId="325"/>
        </pc:sldMkLst>
      </pc:sldChg>
      <pc:sldChg chg="addSp delSp modSp add mod">
        <pc:chgData name="Liesbeth Mol" userId="882d08f6ccbf8986" providerId="LiveId" clId="{1A1AE59B-C2B5-4282-A836-B03E6A91EFEB}" dt="2024-03-11T14:01:00.003" v="2906" actId="404"/>
        <pc:sldMkLst>
          <pc:docMk/>
          <pc:sldMk cId="3768244403" sldId="326"/>
        </pc:sldMkLst>
        <pc:spChg chg="mod">
          <ac:chgData name="Liesbeth Mol" userId="882d08f6ccbf8986" providerId="LiveId" clId="{1A1AE59B-C2B5-4282-A836-B03E6A91EFEB}" dt="2024-03-11T13:31:16.615" v="2641" actId="207"/>
          <ac:spMkLst>
            <pc:docMk/>
            <pc:sldMk cId="3768244403" sldId="326"/>
            <ac:spMk id="2" creationId="{D2D37A18-42E4-B925-A723-2ADA5ED086FF}"/>
          </ac:spMkLst>
        </pc:spChg>
        <pc:spChg chg="add mod">
          <ac:chgData name="Liesbeth Mol" userId="882d08f6ccbf8986" providerId="LiveId" clId="{1A1AE59B-C2B5-4282-A836-B03E6A91EFEB}" dt="2024-03-11T13:37:50.393" v="2709"/>
          <ac:spMkLst>
            <pc:docMk/>
            <pc:sldMk cId="3768244403" sldId="326"/>
            <ac:spMk id="3" creationId="{6A1F432F-8411-4AA2-9DBB-90A071149B64}"/>
          </ac:spMkLst>
        </pc:spChg>
        <pc:spChg chg="add del mod">
          <ac:chgData name="Liesbeth Mol" userId="882d08f6ccbf8986" providerId="LiveId" clId="{1A1AE59B-C2B5-4282-A836-B03E6A91EFEB}" dt="2024-03-11T13:32:42.263" v="2647" actId="478"/>
          <ac:spMkLst>
            <pc:docMk/>
            <pc:sldMk cId="3768244403" sldId="326"/>
            <ac:spMk id="4" creationId="{DEC3E1C8-1C88-E1CD-6DC6-4BFC143DB51B}"/>
          </ac:spMkLst>
        </pc:spChg>
        <pc:spChg chg="add del mod">
          <ac:chgData name="Liesbeth Mol" userId="882d08f6ccbf8986" providerId="LiveId" clId="{1A1AE59B-C2B5-4282-A836-B03E6A91EFEB}" dt="2024-03-11T13:44:19.908" v="2811" actId="478"/>
          <ac:spMkLst>
            <pc:docMk/>
            <pc:sldMk cId="3768244403" sldId="326"/>
            <ac:spMk id="5" creationId="{7FE120CF-FD99-0B58-09A9-7528EE82A088}"/>
          </ac:spMkLst>
        </pc:spChg>
        <pc:spChg chg="add del mod">
          <ac:chgData name="Liesbeth Mol" userId="882d08f6ccbf8986" providerId="LiveId" clId="{1A1AE59B-C2B5-4282-A836-B03E6A91EFEB}" dt="2024-03-11T13:57:08.811" v="2866" actId="478"/>
          <ac:spMkLst>
            <pc:docMk/>
            <pc:sldMk cId="3768244403" sldId="326"/>
            <ac:spMk id="6" creationId="{CBB4EE96-07CB-D3A3-85FF-DAA912030718}"/>
          </ac:spMkLst>
        </pc:spChg>
        <pc:spChg chg="del">
          <ac:chgData name="Liesbeth Mol" userId="882d08f6ccbf8986" providerId="LiveId" clId="{1A1AE59B-C2B5-4282-A836-B03E6A91EFEB}" dt="2024-03-11T13:45:25.415" v="2846" actId="478"/>
          <ac:spMkLst>
            <pc:docMk/>
            <pc:sldMk cId="3768244403" sldId="326"/>
            <ac:spMk id="8" creationId="{4945DD01-0A67-4392-F18A-A13C8F4942D3}"/>
          </ac:spMkLst>
        </pc:spChg>
        <pc:spChg chg="add mod">
          <ac:chgData name="Liesbeth Mol" userId="882d08f6ccbf8986" providerId="LiveId" clId="{1A1AE59B-C2B5-4282-A836-B03E6A91EFEB}" dt="2024-03-11T14:01:00.003" v="2906" actId="404"/>
          <ac:spMkLst>
            <pc:docMk/>
            <pc:sldMk cId="3768244403" sldId="326"/>
            <ac:spMk id="9" creationId="{9D8BE739-E553-D11E-5BD7-44EE22123279}"/>
          </ac:spMkLst>
        </pc:spChg>
        <pc:spChg chg="del mod">
          <ac:chgData name="Liesbeth Mol" userId="882d08f6ccbf8986" providerId="LiveId" clId="{1A1AE59B-C2B5-4282-A836-B03E6A91EFEB}" dt="2024-03-11T13:33:25.368" v="2649" actId="478"/>
          <ac:spMkLst>
            <pc:docMk/>
            <pc:sldMk cId="3768244403" sldId="326"/>
            <ac:spMk id="10" creationId="{DA1787E1-AF9C-CBA1-372C-8EDE9EA75783}"/>
          </ac:spMkLst>
        </pc:spChg>
        <pc:spChg chg="add mod">
          <ac:chgData name="Liesbeth Mol" userId="882d08f6ccbf8986" providerId="LiveId" clId="{1A1AE59B-C2B5-4282-A836-B03E6A91EFEB}" dt="2024-03-11T13:58:25.516" v="2882" actId="1076"/>
          <ac:spMkLst>
            <pc:docMk/>
            <pc:sldMk cId="3768244403" sldId="326"/>
            <ac:spMk id="11" creationId="{7E5DA5FC-DEFA-89DB-A78E-D5485DC24008}"/>
          </ac:spMkLst>
        </pc:spChg>
        <pc:spChg chg="add mod">
          <ac:chgData name="Liesbeth Mol" userId="882d08f6ccbf8986" providerId="LiveId" clId="{1A1AE59B-C2B5-4282-A836-B03E6A91EFEB}" dt="2024-03-11T13:58:48.891" v="2890" actId="1076"/>
          <ac:spMkLst>
            <pc:docMk/>
            <pc:sldMk cId="3768244403" sldId="326"/>
            <ac:spMk id="12" creationId="{BE3FDC51-2B11-C5B0-485B-C88F0C97E8E2}"/>
          </ac:spMkLst>
        </pc:spChg>
        <pc:picChg chg="mod">
          <ac:chgData name="Liesbeth Mol" userId="882d08f6ccbf8986" providerId="LiveId" clId="{1A1AE59B-C2B5-4282-A836-B03E6A91EFEB}" dt="2024-03-11T13:43:13.163" v="2777" actId="1076"/>
          <ac:picMkLst>
            <pc:docMk/>
            <pc:sldMk cId="3768244403" sldId="326"/>
            <ac:picMk id="7" creationId="{01EB3672-E361-1B89-F6AE-4EFAE931D913}"/>
          </ac:picMkLst>
        </pc:picChg>
      </pc:sldChg>
    </pc:docChg>
  </pc:docChgLst>
  <pc:docChgLst>
    <pc:chgData name="Liesbeth Mol" userId="882d08f6ccbf8986" providerId="LiveId" clId="{860F00B5-E47C-4D63-B4B9-AEE7977D4367}"/>
    <pc:docChg chg="undo custSel addSld delSld modSld">
      <pc:chgData name="Liesbeth Mol" userId="882d08f6ccbf8986" providerId="LiveId" clId="{860F00B5-E47C-4D63-B4B9-AEE7977D4367}" dt="2024-02-17T16:37:49.951" v="2015" actId="1076"/>
      <pc:docMkLst>
        <pc:docMk/>
      </pc:docMkLst>
      <pc:sldChg chg="addSp delSp modSp mod">
        <pc:chgData name="Liesbeth Mol" userId="882d08f6ccbf8986" providerId="LiveId" clId="{860F00B5-E47C-4D63-B4B9-AEE7977D4367}" dt="2024-02-16T17:06:10.164" v="1336" actId="20577"/>
        <pc:sldMkLst>
          <pc:docMk/>
          <pc:sldMk cId="3677822617" sldId="267"/>
        </pc:sldMkLst>
        <pc:spChg chg="mod">
          <ac:chgData name="Liesbeth Mol" userId="882d08f6ccbf8986" providerId="LiveId" clId="{860F00B5-E47C-4D63-B4B9-AEE7977D4367}" dt="2024-02-16T17:03:43.621" v="1313" actId="20577"/>
          <ac:spMkLst>
            <pc:docMk/>
            <pc:sldMk cId="3677822617" sldId="267"/>
            <ac:spMk id="2" creationId="{E3DBE9C8-5C65-C20E-CC6C-C14BF0BC6435}"/>
          </ac:spMkLst>
        </pc:spChg>
        <pc:spChg chg="add mod">
          <ac:chgData name="Liesbeth Mol" userId="882d08f6ccbf8986" providerId="LiveId" clId="{860F00B5-E47C-4D63-B4B9-AEE7977D4367}" dt="2024-02-16T17:05:10.027" v="1322"/>
          <ac:spMkLst>
            <pc:docMk/>
            <pc:sldMk cId="3677822617" sldId="267"/>
            <ac:spMk id="3" creationId="{6670A32E-EEAF-484C-28FF-990C39C20942}"/>
          </ac:spMkLst>
        </pc:spChg>
        <pc:spChg chg="add mod">
          <ac:chgData name="Liesbeth Mol" userId="882d08f6ccbf8986" providerId="LiveId" clId="{860F00B5-E47C-4D63-B4B9-AEE7977D4367}" dt="2024-02-16T17:04:58.858" v="1321"/>
          <ac:spMkLst>
            <pc:docMk/>
            <pc:sldMk cId="3677822617" sldId="267"/>
            <ac:spMk id="4" creationId="{3F449FCD-97F3-7BD3-BC3C-73AF5A7B1CB8}"/>
          </ac:spMkLst>
        </pc:spChg>
        <pc:spChg chg="del">
          <ac:chgData name="Liesbeth Mol" userId="882d08f6ccbf8986" providerId="LiveId" clId="{860F00B5-E47C-4D63-B4B9-AEE7977D4367}" dt="2024-02-16T17:03:39.663" v="1312" actId="478"/>
          <ac:spMkLst>
            <pc:docMk/>
            <pc:sldMk cId="3677822617" sldId="267"/>
            <ac:spMk id="5" creationId="{435710BF-7C2A-36A3-700F-639D6C09FE7C}"/>
          </ac:spMkLst>
        </pc:spChg>
        <pc:spChg chg="del mod">
          <ac:chgData name="Liesbeth Mol" userId="882d08f6ccbf8986" providerId="LiveId" clId="{860F00B5-E47C-4D63-B4B9-AEE7977D4367}" dt="2024-02-16T17:03:38.154" v="1310" actId="478"/>
          <ac:spMkLst>
            <pc:docMk/>
            <pc:sldMk cId="3677822617" sldId="267"/>
            <ac:spMk id="6" creationId="{81A7CDC1-A125-B470-772A-77AA7477DCF7}"/>
          </ac:spMkLst>
        </pc:spChg>
        <pc:spChg chg="del mod">
          <ac:chgData name="Liesbeth Mol" userId="882d08f6ccbf8986" providerId="LiveId" clId="{860F00B5-E47C-4D63-B4B9-AEE7977D4367}" dt="2024-02-16T17:03:38.924" v="1311" actId="478"/>
          <ac:spMkLst>
            <pc:docMk/>
            <pc:sldMk cId="3677822617" sldId="267"/>
            <ac:spMk id="7" creationId="{52F3F5CA-8B08-AC07-20D3-455448404F84}"/>
          </ac:spMkLst>
        </pc:spChg>
        <pc:spChg chg="add mod">
          <ac:chgData name="Liesbeth Mol" userId="882d08f6ccbf8986" providerId="LiveId" clId="{860F00B5-E47C-4D63-B4B9-AEE7977D4367}" dt="2024-02-16T17:05:20.269" v="1323"/>
          <ac:spMkLst>
            <pc:docMk/>
            <pc:sldMk cId="3677822617" sldId="267"/>
            <ac:spMk id="9" creationId="{68E5990E-4DD6-3CC1-2824-696A78E65759}"/>
          </ac:spMkLst>
        </pc:spChg>
        <pc:spChg chg="add mod">
          <ac:chgData name="Liesbeth Mol" userId="882d08f6ccbf8986" providerId="LiveId" clId="{860F00B5-E47C-4D63-B4B9-AEE7977D4367}" dt="2024-02-16T17:05:43.122" v="1329" actId="1076"/>
          <ac:spMkLst>
            <pc:docMk/>
            <pc:sldMk cId="3677822617" sldId="267"/>
            <ac:spMk id="10" creationId="{68368782-CE65-D83C-4769-2E483744F4E8}"/>
          </ac:spMkLst>
        </pc:spChg>
        <pc:spChg chg="add mod">
          <ac:chgData name="Liesbeth Mol" userId="882d08f6ccbf8986" providerId="LiveId" clId="{860F00B5-E47C-4D63-B4B9-AEE7977D4367}" dt="2024-02-16T17:06:05.976" v="1335" actId="20577"/>
          <ac:spMkLst>
            <pc:docMk/>
            <pc:sldMk cId="3677822617" sldId="267"/>
            <ac:spMk id="11" creationId="{CFF1453A-1E3F-34C4-FC6E-D14790CF3BFB}"/>
          </ac:spMkLst>
        </pc:spChg>
        <pc:spChg chg="add mod">
          <ac:chgData name="Liesbeth Mol" userId="882d08f6ccbf8986" providerId="LiveId" clId="{860F00B5-E47C-4D63-B4B9-AEE7977D4367}" dt="2024-02-16T17:06:10.164" v="1336" actId="20577"/>
          <ac:spMkLst>
            <pc:docMk/>
            <pc:sldMk cId="3677822617" sldId="267"/>
            <ac:spMk id="12" creationId="{223F67FD-A930-F0B7-1EA4-49224E03981E}"/>
          </ac:spMkLst>
        </pc:spChg>
        <pc:picChg chg="del">
          <ac:chgData name="Liesbeth Mol" userId="882d08f6ccbf8986" providerId="LiveId" clId="{860F00B5-E47C-4D63-B4B9-AEE7977D4367}" dt="2024-02-16T17:03:36.145" v="1309" actId="478"/>
          <ac:picMkLst>
            <pc:docMk/>
            <pc:sldMk cId="3677822617" sldId="267"/>
            <ac:picMk id="8" creationId="{70DDA6E9-1F75-C460-1AF2-6C50A4D4A4BC}"/>
          </ac:picMkLst>
        </pc:picChg>
      </pc:sldChg>
      <pc:sldChg chg="addSp delSp modSp mod">
        <pc:chgData name="Liesbeth Mol" userId="882d08f6ccbf8986" providerId="LiveId" clId="{860F00B5-E47C-4D63-B4B9-AEE7977D4367}" dt="2024-02-17T14:00:15.092" v="1941" actId="20577"/>
        <pc:sldMkLst>
          <pc:docMk/>
          <pc:sldMk cId="667519450" sldId="271"/>
        </pc:sldMkLst>
        <pc:spChg chg="mod">
          <ac:chgData name="Liesbeth Mol" userId="882d08f6ccbf8986" providerId="LiveId" clId="{860F00B5-E47C-4D63-B4B9-AEE7977D4367}" dt="2024-02-17T14:00:15.092" v="1941" actId="20577"/>
          <ac:spMkLst>
            <pc:docMk/>
            <pc:sldMk cId="667519450" sldId="271"/>
            <ac:spMk id="2" creationId="{E3DBE9C8-5C65-C20E-CC6C-C14BF0BC6435}"/>
          </ac:spMkLst>
        </pc:spChg>
        <pc:spChg chg="mod">
          <ac:chgData name="Liesbeth Mol" userId="882d08f6ccbf8986" providerId="LiveId" clId="{860F00B5-E47C-4D63-B4B9-AEE7977D4367}" dt="2024-02-16T15:37:13.503" v="1216" actId="6549"/>
          <ac:spMkLst>
            <pc:docMk/>
            <pc:sldMk cId="667519450" sldId="271"/>
            <ac:spMk id="14" creationId="{5299FBD4-F6F6-656B-2D9D-915C488CB037}"/>
          </ac:spMkLst>
        </pc:spChg>
        <pc:spChg chg="add mod">
          <ac:chgData name="Liesbeth Mol" userId="882d08f6ccbf8986" providerId="LiveId" clId="{860F00B5-E47C-4D63-B4B9-AEE7977D4367}" dt="2024-02-16T17:44:00.285" v="1522" actId="1076"/>
          <ac:spMkLst>
            <pc:docMk/>
            <pc:sldMk cId="667519450" sldId="271"/>
            <ac:spMk id="17" creationId="{4C54CDBF-9F67-73E2-FC61-7ECA7B53D510}"/>
          </ac:spMkLst>
        </pc:spChg>
        <pc:spChg chg="add mod">
          <ac:chgData name="Liesbeth Mol" userId="882d08f6ccbf8986" providerId="LiveId" clId="{860F00B5-E47C-4D63-B4B9-AEE7977D4367}" dt="2024-02-16T17:45:00.338" v="1532" actId="207"/>
          <ac:spMkLst>
            <pc:docMk/>
            <pc:sldMk cId="667519450" sldId="271"/>
            <ac:spMk id="18" creationId="{D27628FF-83D5-9C64-FB2D-8209E50C6C29}"/>
          </ac:spMkLst>
        </pc:spChg>
        <pc:spChg chg="add mod">
          <ac:chgData name="Liesbeth Mol" userId="882d08f6ccbf8986" providerId="LiveId" clId="{860F00B5-E47C-4D63-B4B9-AEE7977D4367}" dt="2024-02-16T17:45:39.089" v="1543" actId="20577"/>
          <ac:spMkLst>
            <pc:docMk/>
            <pc:sldMk cId="667519450" sldId="271"/>
            <ac:spMk id="20" creationId="{C7AA159E-73BD-5664-1F49-C9F65D88325E}"/>
          </ac:spMkLst>
        </pc:spChg>
        <pc:spChg chg="del">
          <ac:chgData name="Liesbeth Mol" userId="882d08f6ccbf8986" providerId="LiveId" clId="{860F00B5-E47C-4D63-B4B9-AEE7977D4367}" dt="2024-02-16T17:06:41.512" v="1365" actId="478"/>
          <ac:spMkLst>
            <pc:docMk/>
            <pc:sldMk cId="667519450" sldId="271"/>
            <ac:spMk id="22" creationId="{7630D85A-7A74-139E-5C45-66D2EBCF1EE7}"/>
          </ac:spMkLst>
        </pc:spChg>
        <pc:spChg chg="del">
          <ac:chgData name="Liesbeth Mol" userId="882d08f6ccbf8986" providerId="LiveId" clId="{860F00B5-E47C-4D63-B4B9-AEE7977D4367}" dt="2024-02-16T17:06:44.159" v="1366" actId="478"/>
          <ac:spMkLst>
            <pc:docMk/>
            <pc:sldMk cId="667519450" sldId="271"/>
            <ac:spMk id="23" creationId="{8D756FB0-5E0C-C5B6-E5EE-E5788EC71C9F}"/>
          </ac:spMkLst>
        </pc:spChg>
        <pc:spChg chg="del">
          <ac:chgData name="Liesbeth Mol" userId="882d08f6ccbf8986" providerId="LiveId" clId="{860F00B5-E47C-4D63-B4B9-AEE7977D4367}" dt="2024-02-16T17:06:46.226" v="1367" actId="478"/>
          <ac:spMkLst>
            <pc:docMk/>
            <pc:sldMk cId="667519450" sldId="271"/>
            <ac:spMk id="24" creationId="{C243C07F-1A1B-7929-AA3A-E0A206785BD7}"/>
          </ac:spMkLst>
        </pc:spChg>
        <pc:spChg chg="add mod">
          <ac:chgData name="Liesbeth Mol" userId="882d08f6ccbf8986" providerId="LiveId" clId="{860F00B5-E47C-4D63-B4B9-AEE7977D4367}" dt="2024-02-16T17:45:36.022" v="1542" actId="20577"/>
          <ac:spMkLst>
            <pc:docMk/>
            <pc:sldMk cId="667519450" sldId="271"/>
            <ac:spMk id="26" creationId="{4FCDA20A-2F3C-B721-D329-82A4303A6FAA}"/>
          </ac:spMkLst>
        </pc:spChg>
        <pc:spChg chg="add mod">
          <ac:chgData name="Liesbeth Mol" userId="882d08f6ccbf8986" providerId="LiveId" clId="{860F00B5-E47C-4D63-B4B9-AEE7977D4367}" dt="2024-02-16T17:45:32.523" v="1539" actId="20577"/>
          <ac:spMkLst>
            <pc:docMk/>
            <pc:sldMk cId="667519450" sldId="271"/>
            <ac:spMk id="27" creationId="{29813249-7E4F-B6F7-77AA-332F43B47BF3}"/>
          </ac:spMkLst>
        </pc:spChg>
        <pc:spChg chg="add mod">
          <ac:chgData name="Liesbeth Mol" userId="882d08f6ccbf8986" providerId="LiveId" clId="{860F00B5-E47C-4D63-B4B9-AEE7977D4367}" dt="2024-02-16T17:47:14.796" v="1564"/>
          <ac:spMkLst>
            <pc:docMk/>
            <pc:sldMk cId="667519450" sldId="271"/>
            <ac:spMk id="28" creationId="{F5D2C3F1-300D-85BC-0FD1-81BA59FDDA9E}"/>
          </ac:spMkLst>
        </pc:spChg>
        <pc:grpChg chg="del">
          <ac:chgData name="Liesbeth Mol" userId="882d08f6ccbf8986" providerId="LiveId" clId="{860F00B5-E47C-4D63-B4B9-AEE7977D4367}" dt="2024-02-16T15:37:12.426" v="1215" actId="478"/>
          <ac:grpSpMkLst>
            <pc:docMk/>
            <pc:sldMk cId="667519450" sldId="271"/>
            <ac:grpSpMk id="19" creationId="{02FC8569-5BC5-67F3-04B5-ACD3D57CDC31}"/>
          </ac:grpSpMkLst>
        </pc:grpChg>
        <pc:grpChg chg="del">
          <ac:chgData name="Liesbeth Mol" userId="882d08f6ccbf8986" providerId="LiveId" clId="{860F00B5-E47C-4D63-B4B9-AEE7977D4367}" dt="2024-02-16T15:37:15.635" v="1218" actId="478"/>
          <ac:grpSpMkLst>
            <pc:docMk/>
            <pc:sldMk cId="667519450" sldId="271"/>
            <ac:grpSpMk id="21" creationId="{B71A3EEA-7C78-33DA-3F38-776900F3E16C}"/>
          </ac:grpSpMkLst>
        </pc:grpChg>
        <pc:grpChg chg="del">
          <ac:chgData name="Liesbeth Mol" userId="882d08f6ccbf8986" providerId="LiveId" clId="{860F00B5-E47C-4D63-B4B9-AEE7977D4367}" dt="2024-02-16T15:37:14.722" v="1217" actId="478"/>
          <ac:grpSpMkLst>
            <pc:docMk/>
            <pc:sldMk cId="667519450" sldId="271"/>
            <ac:grpSpMk id="25" creationId="{63D1CBAF-D7D7-4550-A74B-48D3C21DCA2B}"/>
          </ac:grpSpMkLst>
        </pc:grpChg>
        <pc:picChg chg="add mod">
          <ac:chgData name="Liesbeth Mol" userId="882d08f6ccbf8986" providerId="LiveId" clId="{860F00B5-E47C-4D63-B4B9-AEE7977D4367}" dt="2024-02-16T17:41:01.486" v="1447" actId="1076"/>
          <ac:picMkLst>
            <pc:docMk/>
            <pc:sldMk cId="667519450" sldId="271"/>
            <ac:picMk id="4" creationId="{EEDDFBE5-F39B-FD85-47D5-2E2763E34CBE}"/>
          </ac:picMkLst>
        </pc:picChg>
        <pc:picChg chg="add mod">
          <ac:chgData name="Liesbeth Mol" userId="882d08f6ccbf8986" providerId="LiveId" clId="{860F00B5-E47C-4D63-B4B9-AEE7977D4367}" dt="2024-02-16T17:41:04.738" v="1449" actId="1076"/>
          <ac:picMkLst>
            <pc:docMk/>
            <pc:sldMk cId="667519450" sldId="271"/>
            <ac:picMk id="8" creationId="{947E4E8A-51DC-256B-3964-4191732FB62A}"/>
          </ac:picMkLst>
        </pc:picChg>
        <pc:picChg chg="add mod modCrop">
          <ac:chgData name="Liesbeth Mol" userId="882d08f6ccbf8986" providerId="LiveId" clId="{860F00B5-E47C-4D63-B4B9-AEE7977D4367}" dt="2024-02-16T17:41:48.584" v="1455" actId="1076"/>
          <ac:picMkLst>
            <pc:docMk/>
            <pc:sldMk cId="667519450" sldId="271"/>
            <ac:picMk id="10" creationId="{D0EEF8EA-33A4-43D8-CB4C-AC2C783A1F1E}"/>
          </ac:picMkLst>
        </pc:picChg>
        <pc:picChg chg="add mod">
          <ac:chgData name="Liesbeth Mol" userId="882d08f6ccbf8986" providerId="LiveId" clId="{860F00B5-E47C-4D63-B4B9-AEE7977D4367}" dt="2024-02-16T17:42:30.358" v="1466"/>
          <ac:picMkLst>
            <pc:docMk/>
            <pc:sldMk cId="667519450" sldId="271"/>
            <ac:picMk id="16" creationId="{0203275A-D71B-06EC-8E79-F0E59920D3BA}"/>
          </ac:picMkLst>
        </pc:picChg>
      </pc:sldChg>
      <pc:sldChg chg="del">
        <pc:chgData name="Liesbeth Mol" userId="882d08f6ccbf8986" providerId="LiveId" clId="{860F00B5-E47C-4D63-B4B9-AEE7977D4367}" dt="2024-02-16T17:42:54.740" v="1467" actId="47"/>
        <pc:sldMkLst>
          <pc:docMk/>
          <pc:sldMk cId="914046304" sldId="272"/>
        </pc:sldMkLst>
      </pc:sldChg>
      <pc:sldChg chg="del">
        <pc:chgData name="Liesbeth Mol" userId="882d08f6ccbf8986" providerId="LiveId" clId="{860F00B5-E47C-4D63-B4B9-AEE7977D4367}" dt="2024-02-16T17:42:56.597" v="1468" actId="47"/>
        <pc:sldMkLst>
          <pc:docMk/>
          <pc:sldMk cId="3870902356" sldId="273"/>
        </pc:sldMkLst>
      </pc:sldChg>
      <pc:sldChg chg="del">
        <pc:chgData name="Liesbeth Mol" userId="882d08f6ccbf8986" providerId="LiveId" clId="{860F00B5-E47C-4D63-B4B9-AEE7977D4367}" dt="2024-02-16T15:37:49.386" v="1227" actId="47"/>
        <pc:sldMkLst>
          <pc:docMk/>
          <pc:sldMk cId="3508388183" sldId="276"/>
        </pc:sldMkLst>
      </pc:sldChg>
      <pc:sldChg chg="del">
        <pc:chgData name="Liesbeth Mol" userId="882d08f6ccbf8986" providerId="LiveId" clId="{860F00B5-E47C-4D63-B4B9-AEE7977D4367}" dt="2024-02-16T15:37:28.161" v="1220" actId="47"/>
        <pc:sldMkLst>
          <pc:docMk/>
          <pc:sldMk cId="2686297668" sldId="277"/>
        </pc:sldMkLst>
      </pc:sldChg>
      <pc:sldChg chg="del">
        <pc:chgData name="Liesbeth Mol" userId="882d08f6ccbf8986" providerId="LiveId" clId="{860F00B5-E47C-4D63-B4B9-AEE7977D4367}" dt="2024-02-16T15:37:29.811" v="1221" actId="47"/>
        <pc:sldMkLst>
          <pc:docMk/>
          <pc:sldMk cId="924679762" sldId="278"/>
        </pc:sldMkLst>
      </pc:sldChg>
      <pc:sldChg chg="del">
        <pc:chgData name="Liesbeth Mol" userId="882d08f6ccbf8986" providerId="LiveId" clId="{860F00B5-E47C-4D63-B4B9-AEE7977D4367}" dt="2024-02-16T15:37:30.957" v="1222" actId="47"/>
        <pc:sldMkLst>
          <pc:docMk/>
          <pc:sldMk cId="1268328122" sldId="279"/>
        </pc:sldMkLst>
      </pc:sldChg>
      <pc:sldChg chg="del">
        <pc:chgData name="Liesbeth Mol" userId="882d08f6ccbf8986" providerId="LiveId" clId="{860F00B5-E47C-4D63-B4B9-AEE7977D4367}" dt="2024-02-16T15:37:32.605" v="1223" actId="47"/>
        <pc:sldMkLst>
          <pc:docMk/>
          <pc:sldMk cId="1817760047" sldId="280"/>
        </pc:sldMkLst>
      </pc:sldChg>
      <pc:sldChg chg="del">
        <pc:chgData name="Liesbeth Mol" userId="882d08f6ccbf8986" providerId="LiveId" clId="{860F00B5-E47C-4D63-B4B9-AEE7977D4367}" dt="2024-02-16T15:37:34.079" v="1224" actId="47"/>
        <pc:sldMkLst>
          <pc:docMk/>
          <pc:sldMk cId="464963310" sldId="281"/>
        </pc:sldMkLst>
      </pc:sldChg>
      <pc:sldChg chg="addSp modSp add del mod">
        <pc:chgData name="Liesbeth Mol" userId="882d08f6ccbf8986" providerId="LiveId" clId="{860F00B5-E47C-4D63-B4B9-AEE7977D4367}" dt="2024-02-17T13:51:38.971" v="1864" actId="1076"/>
        <pc:sldMkLst>
          <pc:docMk/>
          <pc:sldMk cId="3622161739" sldId="282"/>
        </pc:sldMkLst>
        <pc:spChg chg="mod">
          <ac:chgData name="Liesbeth Mol" userId="882d08f6ccbf8986" providerId="LiveId" clId="{860F00B5-E47C-4D63-B4B9-AEE7977D4367}" dt="2024-02-17T13:50:44.824" v="1814" actId="1076"/>
          <ac:spMkLst>
            <pc:docMk/>
            <pc:sldMk cId="3622161739" sldId="282"/>
            <ac:spMk id="2" creationId="{3D41C727-5449-41AA-2168-98F2B3DF20D7}"/>
          </ac:spMkLst>
        </pc:spChg>
        <pc:spChg chg="add mod">
          <ac:chgData name="Liesbeth Mol" userId="882d08f6ccbf8986" providerId="LiveId" clId="{860F00B5-E47C-4D63-B4B9-AEE7977D4367}" dt="2024-02-17T13:51:38.971" v="1864" actId="1076"/>
          <ac:spMkLst>
            <pc:docMk/>
            <pc:sldMk cId="3622161739" sldId="282"/>
            <ac:spMk id="4" creationId="{7D9BA130-466F-4C66-968B-EAB4CE53381A}"/>
          </ac:spMkLst>
        </pc:spChg>
      </pc:sldChg>
      <pc:sldChg chg="delSp del mod">
        <pc:chgData name="Liesbeth Mol" userId="882d08f6ccbf8986" providerId="LiveId" clId="{860F00B5-E47C-4D63-B4B9-AEE7977D4367}" dt="2024-02-14T11:16:09.486" v="13" actId="47"/>
        <pc:sldMkLst>
          <pc:docMk/>
          <pc:sldMk cId="397525811" sldId="283"/>
        </pc:sldMkLst>
        <pc:spChg chg="del">
          <ac:chgData name="Liesbeth Mol" userId="882d08f6ccbf8986" providerId="LiveId" clId="{860F00B5-E47C-4D63-B4B9-AEE7977D4367}" dt="2024-02-14T11:15:57.963" v="10" actId="478"/>
          <ac:spMkLst>
            <pc:docMk/>
            <pc:sldMk cId="397525811" sldId="283"/>
            <ac:spMk id="4" creationId="{13BE09B7-FA6C-3DE6-054C-86DBC1F27586}"/>
          </ac:spMkLst>
        </pc:spChg>
      </pc:sldChg>
      <pc:sldChg chg="addSp delSp modSp mod delAnim">
        <pc:chgData name="Liesbeth Mol" userId="882d08f6ccbf8986" providerId="LiveId" clId="{860F00B5-E47C-4D63-B4B9-AEE7977D4367}" dt="2024-02-14T11:26:49.271" v="96" actId="1076"/>
        <pc:sldMkLst>
          <pc:docMk/>
          <pc:sldMk cId="1100782617" sldId="284"/>
        </pc:sldMkLst>
        <pc:spChg chg="del">
          <ac:chgData name="Liesbeth Mol" userId="882d08f6ccbf8986" providerId="LiveId" clId="{860F00B5-E47C-4D63-B4B9-AEE7977D4367}" dt="2024-02-14T11:16:02.826" v="11" actId="478"/>
          <ac:spMkLst>
            <pc:docMk/>
            <pc:sldMk cId="1100782617" sldId="284"/>
            <ac:spMk id="4" creationId="{32A84D51-3882-404C-69CE-21F700291ED8}"/>
          </ac:spMkLst>
        </pc:spChg>
        <pc:spChg chg="add del mod">
          <ac:chgData name="Liesbeth Mol" userId="882d08f6ccbf8986" providerId="LiveId" clId="{860F00B5-E47C-4D63-B4B9-AEE7977D4367}" dt="2024-02-14T11:20:04.503" v="39" actId="478"/>
          <ac:spMkLst>
            <pc:docMk/>
            <pc:sldMk cId="1100782617" sldId="284"/>
            <ac:spMk id="6" creationId="{0FDEF194-5B3C-0292-C76F-C66966554FC9}"/>
          </ac:spMkLst>
        </pc:spChg>
        <pc:spChg chg="add del mod">
          <ac:chgData name="Liesbeth Mol" userId="882d08f6ccbf8986" providerId="LiveId" clId="{860F00B5-E47C-4D63-B4B9-AEE7977D4367}" dt="2024-02-14T11:26:42.843" v="95"/>
          <ac:spMkLst>
            <pc:docMk/>
            <pc:sldMk cId="1100782617" sldId="284"/>
            <ac:spMk id="7" creationId="{7FCE41AE-AE12-3278-83C2-60BEAE503FB5}"/>
          </ac:spMkLst>
        </pc:spChg>
        <pc:picChg chg="del">
          <ac:chgData name="Liesbeth Mol" userId="882d08f6ccbf8986" providerId="LiveId" clId="{860F00B5-E47C-4D63-B4B9-AEE7977D4367}" dt="2024-02-14T11:16:03.487" v="12" actId="478"/>
          <ac:picMkLst>
            <pc:docMk/>
            <pc:sldMk cId="1100782617" sldId="284"/>
            <ac:picMk id="2" creationId="{3930CE58-7BB7-0702-6168-F0DF3134A53A}"/>
          </ac:picMkLst>
        </pc:picChg>
        <pc:picChg chg="add del mod">
          <ac:chgData name="Liesbeth Mol" userId="882d08f6ccbf8986" providerId="LiveId" clId="{860F00B5-E47C-4D63-B4B9-AEE7977D4367}" dt="2024-02-14T11:26:42.843" v="95"/>
          <ac:picMkLst>
            <pc:docMk/>
            <pc:sldMk cId="1100782617" sldId="284"/>
            <ac:picMk id="5" creationId="{67ACE427-08C2-23CA-86C9-77B8BB03EA83}"/>
          </ac:picMkLst>
        </pc:picChg>
        <pc:picChg chg="mod">
          <ac:chgData name="Liesbeth Mol" userId="882d08f6ccbf8986" providerId="LiveId" clId="{860F00B5-E47C-4D63-B4B9-AEE7977D4367}" dt="2024-02-14T11:24:08.239" v="81"/>
          <ac:picMkLst>
            <pc:docMk/>
            <pc:sldMk cId="1100782617" sldId="284"/>
            <ac:picMk id="8" creationId="{5EE202E2-7379-E993-E74F-2ABFB40F2D99}"/>
          </ac:picMkLst>
        </pc:picChg>
        <pc:picChg chg="mod">
          <ac:chgData name="Liesbeth Mol" userId="882d08f6ccbf8986" providerId="LiveId" clId="{860F00B5-E47C-4D63-B4B9-AEE7977D4367}" dt="2024-02-14T11:26:49.271" v="96" actId="1076"/>
          <ac:picMkLst>
            <pc:docMk/>
            <pc:sldMk cId="1100782617" sldId="284"/>
            <ac:picMk id="9" creationId="{FD352C95-955E-5289-D1BD-C031CC9B526E}"/>
          </ac:picMkLst>
        </pc:picChg>
      </pc:sldChg>
      <pc:sldChg chg="del">
        <pc:chgData name="Liesbeth Mol" userId="882d08f6ccbf8986" providerId="LiveId" clId="{860F00B5-E47C-4D63-B4B9-AEE7977D4367}" dt="2024-02-14T11:16:11.598" v="15" actId="47"/>
        <pc:sldMkLst>
          <pc:docMk/>
          <pc:sldMk cId="3171258454" sldId="285"/>
        </pc:sldMkLst>
      </pc:sldChg>
      <pc:sldChg chg="del">
        <pc:chgData name="Liesbeth Mol" userId="882d08f6ccbf8986" providerId="LiveId" clId="{860F00B5-E47C-4D63-B4B9-AEE7977D4367}" dt="2024-02-14T11:16:10.593" v="14" actId="47"/>
        <pc:sldMkLst>
          <pc:docMk/>
          <pc:sldMk cId="874633624" sldId="286"/>
        </pc:sldMkLst>
      </pc:sldChg>
      <pc:sldChg chg="del">
        <pc:chgData name="Liesbeth Mol" userId="882d08f6ccbf8986" providerId="LiveId" clId="{860F00B5-E47C-4D63-B4B9-AEE7977D4367}" dt="2024-02-14T11:16:12.509" v="16" actId="47"/>
        <pc:sldMkLst>
          <pc:docMk/>
          <pc:sldMk cId="2816818336" sldId="287"/>
        </pc:sldMkLst>
      </pc:sldChg>
      <pc:sldChg chg="del">
        <pc:chgData name="Liesbeth Mol" userId="882d08f6ccbf8986" providerId="LiveId" clId="{860F00B5-E47C-4D63-B4B9-AEE7977D4367}" dt="2024-02-14T11:16:13.358" v="17" actId="47"/>
        <pc:sldMkLst>
          <pc:docMk/>
          <pc:sldMk cId="3047749867" sldId="288"/>
        </pc:sldMkLst>
      </pc:sldChg>
      <pc:sldChg chg="del">
        <pc:chgData name="Liesbeth Mol" userId="882d08f6ccbf8986" providerId="LiveId" clId="{860F00B5-E47C-4D63-B4B9-AEE7977D4367}" dt="2024-02-14T11:16:14.567" v="18" actId="47"/>
        <pc:sldMkLst>
          <pc:docMk/>
          <pc:sldMk cId="3121254121" sldId="289"/>
        </pc:sldMkLst>
      </pc:sldChg>
      <pc:sldChg chg="del">
        <pc:chgData name="Liesbeth Mol" userId="882d08f6ccbf8986" providerId="LiveId" clId="{860F00B5-E47C-4D63-B4B9-AEE7977D4367}" dt="2024-02-14T11:16:15.508" v="19" actId="47"/>
        <pc:sldMkLst>
          <pc:docMk/>
          <pc:sldMk cId="128440777" sldId="290"/>
        </pc:sldMkLst>
      </pc:sldChg>
      <pc:sldChg chg="del">
        <pc:chgData name="Liesbeth Mol" userId="882d08f6ccbf8986" providerId="LiveId" clId="{860F00B5-E47C-4D63-B4B9-AEE7977D4367}" dt="2024-02-14T11:16:16.498" v="20" actId="47"/>
        <pc:sldMkLst>
          <pc:docMk/>
          <pc:sldMk cId="1618733697" sldId="291"/>
        </pc:sldMkLst>
      </pc:sldChg>
      <pc:sldChg chg="addSp delSp modSp add del mod">
        <pc:chgData name="Liesbeth Mol" userId="882d08f6ccbf8986" providerId="LiveId" clId="{860F00B5-E47C-4D63-B4B9-AEE7977D4367}" dt="2024-02-17T16:37:49.951" v="2015" actId="1076"/>
        <pc:sldMkLst>
          <pc:docMk/>
          <pc:sldMk cId="552629940" sldId="292"/>
        </pc:sldMkLst>
        <pc:spChg chg="mod">
          <ac:chgData name="Liesbeth Mol" userId="882d08f6ccbf8986" providerId="LiveId" clId="{860F00B5-E47C-4D63-B4B9-AEE7977D4367}" dt="2024-02-16T14:24:38.732" v="1194" actId="1076"/>
          <ac:spMkLst>
            <pc:docMk/>
            <pc:sldMk cId="552629940" sldId="292"/>
            <ac:spMk id="2" creationId="{EFBE6CA0-545B-5383-16C4-2549C2051A28}"/>
          </ac:spMkLst>
        </pc:spChg>
        <pc:spChg chg="del mod">
          <ac:chgData name="Liesbeth Mol" userId="882d08f6ccbf8986" providerId="LiveId" clId="{860F00B5-E47C-4D63-B4B9-AEE7977D4367}" dt="2024-02-17T16:37:40.711" v="2013" actId="478"/>
          <ac:spMkLst>
            <pc:docMk/>
            <pc:sldMk cId="552629940" sldId="292"/>
            <ac:spMk id="3" creationId="{9D0B147D-ABB3-66FB-DBF6-07F670EDD70E}"/>
          </ac:spMkLst>
        </pc:spChg>
        <pc:spChg chg="mod">
          <ac:chgData name="Liesbeth Mol" userId="882d08f6ccbf8986" providerId="LiveId" clId="{860F00B5-E47C-4D63-B4B9-AEE7977D4367}" dt="2024-02-17T16:37:49.951" v="2015" actId="1076"/>
          <ac:spMkLst>
            <pc:docMk/>
            <pc:sldMk cId="552629940" sldId="292"/>
            <ac:spMk id="5" creationId="{B4F91C1D-45E7-C92C-9008-DBA29E8F2021}"/>
          </ac:spMkLst>
        </pc:spChg>
        <pc:spChg chg="add mod">
          <ac:chgData name="Liesbeth Mol" userId="882d08f6ccbf8986" providerId="LiveId" clId="{860F00B5-E47C-4D63-B4B9-AEE7977D4367}" dt="2024-02-16T14:42:16.556" v="1205" actId="1076"/>
          <ac:spMkLst>
            <pc:docMk/>
            <pc:sldMk cId="552629940" sldId="292"/>
            <ac:spMk id="9" creationId="{ED279B0B-1188-CE61-278F-F27B4BA64106}"/>
          </ac:spMkLst>
        </pc:spChg>
        <pc:spChg chg="add mod">
          <ac:chgData name="Liesbeth Mol" userId="882d08f6ccbf8986" providerId="LiveId" clId="{860F00B5-E47C-4D63-B4B9-AEE7977D4367}" dt="2024-02-17T16:37:46.395" v="2014" actId="1076"/>
          <ac:spMkLst>
            <pc:docMk/>
            <pc:sldMk cId="552629940" sldId="292"/>
            <ac:spMk id="10" creationId="{BE55BF8D-F05C-FEC6-46AF-08995B97F1DB}"/>
          </ac:spMkLst>
        </pc:spChg>
        <pc:picChg chg="del">
          <ac:chgData name="Liesbeth Mol" userId="882d08f6ccbf8986" providerId="LiveId" clId="{860F00B5-E47C-4D63-B4B9-AEE7977D4367}" dt="2024-02-14T11:16:26.404" v="23" actId="478"/>
          <ac:picMkLst>
            <pc:docMk/>
            <pc:sldMk cId="552629940" sldId="292"/>
            <ac:picMk id="4" creationId="{CC3B6E0D-C112-7961-F504-B4B7FA3E0D3B}"/>
          </ac:picMkLst>
        </pc:picChg>
        <pc:picChg chg="add mod modCrop">
          <ac:chgData name="Liesbeth Mol" userId="882d08f6ccbf8986" providerId="LiveId" clId="{860F00B5-E47C-4D63-B4B9-AEE7977D4367}" dt="2024-02-16T14:24:44.648" v="1195" actId="1076"/>
          <ac:picMkLst>
            <pc:docMk/>
            <pc:sldMk cId="552629940" sldId="292"/>
            <ac:picMk id="6" creationId="{C939545D-186F-D441-9F5E-82E6F6FA3A03}"/>
          </ac:picMkLst>
        </pc:picChg>
        <pc:picChg chg="add mod">
          <ac:chgData name="Liesbeth Mol" userId="882d08f6ccbf8986" providerId="LiveId" clId="{860F00B5-E47C-4D63-B4B9-AEE7977D4367}" dt="2024-02-16T14:27:09.333" v="1203" actId="1076"/>
          <ac:picMkLst>
            <pc:docMk/>
            <pc:sldMk cId="552629940" sldId="292"/>
            <ac:picMk id="8" creationId="{2DF85706-D1B0-626A-FD62-654C056FF8BB}"/>
          </ac:picMkLst>
        </pc:picChg>
      </pc:sldChg>
      <pc:sldChg chg="addSp delSp modSp mod">
        <pc:chgData name="Liesbeth Mol" userId="882d08f6ccbf8986" providerId="LiveId" clId="{860F00B5-E47C-4D63-B4B9-AEE7977D4367}" dt="2024-02-17T13:55:02.636" v="1866"/>
        <pc:sldMkLst>
          <pc:docMk/>
          <pc:sldMk cId="1666730267" sldId="293"/>
        </pc:sldMkLst>
        <pc:spChg chg="mod">
          <ac:chgData name="Liesbeth Mol" userId="882d08f6ccbf8986" providerId="LiveId" clId="{860F00B5-E47C-4D63-B4B9-AEE7977D4367}" dt="2024-02-17T13:47:46.833" v="1795" actId="1076"/>
          <ac:spMkLst>
            <pc:docMk/>
            <pc:sldMk cId="1666730267" sldId="293"/>
            <ac:spMk id="2" creationId="{E3DBE9C8-5C65-C20E-CC6C-C14BF0BC6435}"/>
          </ac:spMkLst>
        </pc:spChg>
        <pc:spChg chg="add mod">
          <ac:chgData name="Liesbeth Mol" userId="882d08f6ccbf8986" providerId="LiveId" clId="{860F00B5-E47C-4D63-B4B9-AEE7977D4367}" dt="2024-02-17T13:50:23.675" v="1813"/>
          <ac:spMkLst>
            <pc:docMk/>
            <pc:sldMk cId="1666730267" sldId="293"/>
            <ac:spMk id="3" creationId="{5736912C-7CC3-6AD3-5A1D-2B18F1CB3FD3}"/>
          </ac:spMkLst>
        </pc:spChg>
        <pc:spChg chg="add mod">
          <ac:chgData name="Liesbeth Mol" userId="882d08f6ccbf8986" providerId="LiveId" clId="{860F00B5-E47C-4D63-B4B9-AEE7977D4367}" dt="2024-02-17T13:55:02.636" v="1866"/>
          <ac:spMkLst>
            <pc:docMk/>
            <pc:sldMk cId="1666730267" sldId="293"/>
            <ac:spMk id="4" creationId="{D81AB297-2D4F-88E6-E7B9-3768F44BAA95}"/>
          </ac:spMkLst>
        </pc:spChg>
        <pc:spChg chg="del">
          <ac:chgData name="Liesbeth Mol" userId="882d08f6ccbf8986" providerId="LiveId" clId="{860F00B5-E47C-4D63-B4B9-AEE7977D4367}" dt="2024-02-16T18:00:51.704" v="1631" actId="478"/>
          <ac:spMkLst>
            <pc:docMk/>
            <pc:sldMk cId="1666730267" sldId="293"/>
            <ac:spMk id="5" creationId="{435710BF-7C2A-36A3-700F-639D6C09FE7C}"/>
          </ac:spMkLst>
        </pc:spChg>
        <pc:spChg chg="add del mod">
          <ac:chgData name="Liesbeth Mol" userId="882d08f6ccbf8986" providerId="LiveId" clId="{860F00B5-E47C-4D63-B4B9-AEE7977D4367}" dt="2024-02-17T13:47:16.434" v="1753" actId="478"/>
          <ac:spMkLst>
            <pc:docMk/>
            <pc:sldMk cId="1666730267" sldId="293"/>
            <ac:spMk id="5" creationId="{59D4F415-12E2-8CCC-42E0-1BAB4AB3EDD8}"/>
          </ac:spMkLst>
        </pc:spChg>
        <pc:spChg chg="del mod">
          <ac:chgData name="Liesbeth Mol" userId="882d08f6ccbf8986" providerId="LiveId" clId="{860F00B5-E47C-4D63-B4B9-AEE7977D4367}" dt="2024-02-16T18:00:49.081" v="1629" actId="478"/>
          <ac:spMkLst>
            <pc:docMk/>
            <pc:sldMk cId="1666730267" sldId="293"/>
            <ac:spMk id="6" creationId="{81A7CDC1-A125-B470-772A-77AA7477DCF7}"/>
          </ac:spMkLst>
        </pc:spChg>
        <pc:spChg chg="del">
          <ac:chgData name="Liesbeth Mol" userId="882d08f6ccbf8986" providerId="LiveId" clId="{860F00B5-E47C-4D63-B4B9-AEE7977D4367}" dt="2024-02-16T18:00:50.401" v="1630" actId="478"/>
          <ac:spMkLst>
            <pc:docMk/>
            <pc:sldMk cId="1666730267" sldId="293"/>
            <ac:spMk id="7" creationId="{52F3F5CA-8B08-AC07-20D3-455448404F84}"/>
          </ac:spMkLst>
        </pc:spChg>
        <pc:spChg chg="add mod">
          <ac:chgData name="Liesbeth Mol" userId="882d08f6ccbf8986" providerId="LiveId" clId="{860F00B5-E47C-4D63-B4B9-AEE7977D4367}" dt="2024-02-17T13:50:16.428" v="1812"/>
          <ac:spMkLst>
            <pc:docMk/>
            <pc:sldMk cId="1666730267" sldId="293"/>
            <ac:spMk id="11" creationId="{E11DB615-637A-4A03-7B87-1D867328772C}"/>
          </ac:spMkLst>
        </pc:spChg>
        <pc:picChg chg="del">
          <ac:chgData name="Liesbeth Mol" userId="882d08f6ccbf8986" providerId="LiveId" clId="{860F00B5-E47C-4D63-B4B9-AEE7977D4367}" dt="2024-02-16T18:00:52.582" v="1632" actId="478"/>
          <ac:picMkLst>
            <pc:docMk/>
            <pc:sldMk cId="1666730267" sldId="293"/>
            <ac:picMk id="4" creationId="{13D8E461-E5EB-AB50-B0E2-731C112B9060}"/>
          </ac:picMkLst>
        </pc:picChg>
        <pc:picChg chg="add del mod">
          <ac:chgData name="Liesbeth Mol" userId="882d08f6ccbf8986" providerId="LiveId" clId="{860F00B5-E47C-4D63-B4B9-AEE7977D4367}" dt="2024-02-16T18:18:46.425" v="1675" actId="478"/>
          <ac:picMkLst>
            <pc:docMk/>
            <pc:sldMk cId="1666730267" sldId="293"/>
            <ac:picMk id="8" creationId="{5C77C8D8-01A1-7E52-E5C8-E8D2A1FC162C}"/>
          </ac:picMkLst>
        </pc:picChg>
        <pc:picChg chg="add mod">
          <ac:chgData name="Liesbeth Mol" userId="882d08f6ccbf8986" providerId="LiveId" clId="{860F00B5-E47C-4D63-B4B9-AEE7977D4367}" dt="2024-02-17T13:47:49.293" v="1796" actId="1076"/>
          <ac:picMkLst>
            <pc:docMk/>
            <pc:sldMk cId="1666730267" sldId="293"/>
            <ac:picMk id="10" creationId="{7B1E4B62-66BE-A612-6EE3-1C8E679F8DF4}"/>
          </ac:picMkLst>
        </pc:picChg>
      </pc:sldChg>
      <pc:sldChg chg="addSp modSp add mod">
        <pc:chgData name="Liesbeth Mol" userId="882d08f6ccbf8986" providerId="LiveId" clId="{860F00B5-E47C-4D63-B4B9-AEE7977D4367}" dt="2024-02-15T13:37:15.797" v="888" actId="14861"/>
        <pc:sldMkLst>
          <pc:docMk/>
          <pc:sldMk cId="599567867" sldId="294"/>
        </pc:sldMkLst>
        <pc:spChg chg="add mod">
          <ac:chgData name="Liesbeth Mol" userId="882d08f6ccbf8986" providerId="LiveId" clId="{860F00B5-E47C-4D63-B4B9-AEE7977D4367}" dt="2024-02-14T11:28:14.121" v="166" actId="403"/>
          <ac:spMkLst>
            <pc:docMk/>
            <pc:sldMk cId="599567867" sldId="294"/>
            <ac:spMk id="4" creationId="{E261FF5C-7B7A-1BF1-1FD3-B6C315B1924D}"/>
          </ac:spMkLst>
        </pc:spChg>
        <pc:picChg chg="add mod">
          <ac:chgData name="Liesbeth Mol" userId="882d08f6ccbf8986" providerId="LiveId" clId="{860F00B5-E47C-4D63-B4B9-AEE7977D4367}" dt="2024-02-15T13:37:15.797" v="888" actId="14861"/>
          <ac:picMkLst>
            <pc:docMk/>
            <pc:sldMk cId="599567867" sldId="294"/>
            <ac:picMk id="3" creationId="{99C18954-2972-D43C-018B-3203DF88BF47}"/>
          </ac:picMkLst>
        </pc:picChg>
      </pc:sldChg>
      <pc:sldChg chg="delSp modSp del mod">
        <pc:chgData name="Liesbeth Mol" userId="882d08f6ccbf8986" providerId="LiveId" clId="{860F00B5-E47C-4D63-B4B9-AEE7977D4367}" dt="2024-02-14T11:16:49.021" v="24" actId="47"/>
        <pc:sldMkLst>
          <pc:docMk/>
          <pc:sldMk cId="3967112301" sldId="294"/>
        </pc:sldMkLst>
        <pc:spChg chg="del mod">
          <ac:chgData name="Liesbeth Mol" userId="882d08f6ccbf8986" providerId="LiveId" clId="{860F00B5-E47C-4D63-B4B9-AEE7977D4367}" dt="2024-02-14T11:15:46.958" v="9" actId="478"/>
          <ac:spMkLst>
            <pc:docMk/>
            <pc:sldMk cId="3967112301" sldId="294"/>
            <ac:spMk id="4" creationId="{9C8E6E6D-EC83-2E51-CF2F-F50A6623BFBC}"/>
          </ac:spMkLst>
        </pc:spChg>
        <pc:picChg chg="del">
          <ac:chgData name="Liesbeth Mol" userId="882d08f6ccbf8986" providerId="LiveId" clId="{860F00B5-E47C-4D63-B4B9-AEE7977D4367}" dt="2024-02-14T11:15:33.615" v="1" actId="478"/>
          <ac:picMkLst>
            <pc:docMk/>
            <pc:sldMk cId="3967112301" sldId="294"/>
            <ac:picMk id="3" creationId="{E1F7B934-79D3-59D9-B039-4D061A329812}"/>
          </ac:picMkLst>
        </pc:picChg>
        <pc:picChg chg="del">
          <ac:chgData name="Liesbeth Mol" userId="882d08f6ccbf8986" providerId="LiveId" clId="{860F00B5-E47C-4D63-B4B9-AEE7977D4367}" dt="2024-02-14T11:15:31.347" v="0" actId="478"/>
          <ac:picMkLst>
            <pc:docMk/>
            <pc:sldMk cId="3967112301" sldId="294"/>
            <ac:picMk id="6" creationId="{65AEA15D-C9B4-1342-EA53-F9131B5BF5F9}"/>
          </ac:picMkLst>
        </pc:picChg>
      </pc:sldChg>
      <pc:sldChg chg="addSp modSp add mod modAnim">
        <pc:chgData name="Liesbeth Mol" userId="882d08f6ccbf8986" providerId="LiveId" clId="{860F00B5-E47C-4D63-B4B9-AEE7977D4367}" dt="2024-02-15T13:37:35.575" v="893" actId="1076"/>
        <pc:sldMkLst>
          <pc:docMk/>
          <pc:sldMk cId="3902054776" sldId="295"/>
        </pc:sldMkLst>
        <pc:spChg chg="add mod">
          <ac:chgData name="Liesbeth Mol" userId="882d08f6ccbf8986" providerId="LiveId" clId="{860F00B5-E47C-4D63-B4B9-AEE7977D4367}" dt="2024-02-15T10:13:46.486" v="216" actId="1076"/>
          <ac:spMkLst>
            <pc:docMk/>
            <pc:sldMk cId="3902054776" sldId="295"/>
            <ac:spMk id="8" creationId="{3FFC027A-127D-BBC1-8C34-1316D2A256C0}"/>
          </ac:spMkLst>
        </pc:spChg>
        <pc:picChg chg="add mod ord">
          <ac:chgData name="Liesbeth Mol" userId="882d08f6ccbf8986" providerId="LiveId" clId="{860F00B5-E47C-4D63-B4B9-AEE7977D4367}" dt="2024-02-15T13:37:33.075" v="892" actId="14861"/>
          <ac:picMkLst>
            <pc:docMk/>
            <pc:sldMk cId="3902054776" sldId="295"/>
            <ac:picMk id="3" creationId="{51C4E9D3-89C2-4865-2288-6B086D5BE7A6}"/>
          </ac:picMkLst>
        </pc:picChg>
        <pc:picChg chg="add mod ord">
          <ac:chgData name="Liesbeth Mol" userId="882d08f6ccbf8986" providerId="LiveId" clId="{860F00B5-E47C-4D63-B4B9-AEE7977D4367}" dt="2024-02-15T13:37:35.575" v="893" actId="1076"/>
          <ac:picMkLst>
            <pc:docMk/>
            <pc:sldMk cId="3902054776" sldId="295"/>
            <ac:picMk id="5" creationId="{24929023-907E-591D-B957-3067E651BAD3}"/>
          </ac:picMkLst>
        </pc:picChg>
        <pc:picChg chg="add mod">
          <ac:chgData name="Liesbeth Mol" userId="882d08f6ccbf8986" providerId="LiveId" clId="{860F00B5-E47C-4D63-B4B9-AEE7977D4367}" dt="2024-02-15T13:37:24.090" v="889" actId="14861"/>
          <ac:picMkLst>
            <pc:docMk/>
            <pc:sldMk cId="3902054776" sldId="295"/>
            <ac:picMk id="7" creationId="{6DAE2B05-9101-F282-9F64-EE03AD22FF8D}"/>
          </ac:picMkLst>
        </pc:picChg>
        <pc:picChg chg="add mod">
          <ac:chgData name="Liesbeth Mol" userId="882d08f6ccbf8986" providerId="LiveId" clId="{860F00B5-E47C-4D63-B4B9-AEE7977D4367}" dt="2024-02-15T11:31:47.008" v="660" actId="1076"/>
          <ac:picMkLst>
            <pc:docMk/>
            <pc:sldMk cId="3902054776" sldId="295"/>
            <ac:picMk id="9" creationId="{7DAE1709-A2C1-F381-178F-9BECD809C858}"/>
          </ac:picMkLst>
        </pc:picChg>
      </pc:sldChg>
      <pc:sldChg chg="add del">
        <pc:chgData name="Liesbeth Mol" userId="882d08f6ccbf8986" providerId="LiveId" clId="{860F00B5-E47C-4D63-B4B9-AEE7977D4367}" dt="2024-02-15T10:28:20.275" v="398" actId="47"/>
        <pc:sldMkLst>
          <pc:docMk/>
          <pc:sldMk cId="4080230574" sldId="296"/>
        </pc:sldMkLst>
      </pc:sldChg>
      <pc:sldChg chg="add del">
        <pc:chgData name="Liesbeth Mol" userId="882d08f6ccbf8986" providerId="LiveId" clId="{860F00B5-E47C-4D63-B4B9-AEE7977D4367}" dt="2024-02-15T10:28:21.813" v="399" actId="47"/>
        <pc:sldMkLst>
          <pc:docMk/>
          <pc:sldMk cId="2078393730" sldId="297"/>
        </pc:sldMkLst>
      </pc:sldChg>
      <pc:sldChg chg="add del">
        <pc:chgData name="Liesbeth Mol" userId="882d08f6ccbf8986" providerId="LiveId" clId="{860F00B5-E47C-4D63-B4B9-AEE7977D4367}" dt="2024-02-15T10:28:23.005" v="400" actId="47"/>
        <pc:sldMkLst>
          <pc:docMk/>
          <pc:sldMk cId="3877934228" sldId="298"/>
        </pc:sldMkLst>
      </pc:sldChg>
      <pc:sldChg chg="add del">
        <pc:chgData name="Liesbeth Mol" userId="882d08f6ccbf8986" providerId="LiveId" clId="{860F00B5-E47C-4D63-B4B9-AEE7977D4367}" dt="2024-02-15T10:28:24.169" v="401" actId="47"/>
        <pc:sldMkLst>
          <pc:docMk/>
          <pc:sldMk cId="1095161702" sldId="299"/>
        </pc:sldMkLst>
      </pc:sldChg>
      <pc:sldChg chg="addSp delSp modSp add del mod">
        <pc:chgData name="Liesbeth Mol" userId="882d08f6ccbf8986" providerId="LiveId" clId="{860F00B5-E47C-4D63-B4B9-AEE7977D4367}" dt="2024-02-15T13:17:24.123" v="719" actId="47"/>
        <pc:sldMkLst>
          <pc:docMk/>
          <pc:sldMk cId="486410147" sldId="300"/>
        </pc:sldMkLst>
        <pc:spChg chg="add del mod">
          <ac:chgData name="Liesbeth Mol" userId="882d08f6ccbf8986" providerId="LiveId" clId="{860F00B5-E47C-4D63-B4B9-AEE7977D4367}" dt="2024-02-15T13:16:25.847" v="671" actId="478"/>
          <ac:spMkLst>
            <pc:docMk/>
            <pc:sldMk cId="486410147" sldId="300"/>
            <ac:spMk id="2" creationId="{500216D4-B07C-5775-61F7-8B0465346B01}"/>
          </ac:spMkLst>
        </pc:spChg>
      </pc:sldChg>
      <pc:sldChg chg="add del">
        <pc:chgData name="Liesbeth Mol" userId="882d08f6ccbf8986" providerId="LiveId" clId="{860F00B5-E47C-4D63-B4B9-AEE7977D4367}" dt="2024-02-15T13:17:25.708" v="720" actId="47"/>
        <pc:sldMkLst>
          <pc:docMk/>
          <pc:sldMk cId="2720438530" sldId="301"/>
        </pc:sldMkLst>
      </pc:sldChg>
      <pc:sldChg chg="addSp delSp modSp add mod delAnim">
        <pc:chgData name="Liesbeth Mol" userId="882d08f6ccbf8986" providerId="LiveId" clId="{860F00B5-E47C-4D63-B4B9-AEE7977D4367}" dt="2024-02-15T13:37:41.164" v="894" actId="14861"/>
        <pc:sldMkLst>
          <pc:docMk/>
          <pc:sldMk cId="1632087779" sldId="302"/>
        </pc:sldMkLst>
        <pc:spChg chg="mod">
          <ac:chgData name="Liesbeth Mol" userId="882d08f6ccbf8986" providerId="LiveId" clId="{860F00B5-E47C-4D63-B4B9-AEE7977D4367}" dt="2024-02-15T10:18:00.421" v="256" actId="20577"/>
          <ac:spMkLst>
            <pc:docMk/>
            <pc:sldMk cId="1632087779" sldId="302"/>
            <ac:spMk id="8" creationId="{78BE164F-50E3-70D4-B26B-D7C23A3DFD80}"/>
          </ac:spMkLst>
        </pc:spChg>
        <pc:picChg chg="del">
          <ac:chgData name="Liesbeth Mol" userId="882d08f6ccbf8986" providerId="LiveId" clId="{860F00B5-E47C-4D63-B4B9-AEE7977D4367}" dt="2024-02-15T10:18:04.755" v="259" actId="478"/>
          <ac:picMkLst>
            <pc:docMk/>
            <pc:sldMk cId="1632087779" sldId="302"/>
            <ac:picMk id="3" creationId="{C42D2F91-6518-C6D1-95F5-96FF832A7EEC}"/>
          </ac:picMkLst>
        </pc:picChg>
        <pc:picChg chg="add mod">
          <ac:chgData name="Liesbeth Mol" userId="882d08f6ccbf8986" providerId="LiveId" clId="{860F00B5-E47C-4D63-B4B9-AEE7977D4367}" dt="2024-02-15T13:37:41.164" v="894" actId="14861"/>
          <ac:picMkLst>
            <pc:docMk/>
            <pc:sldMk cId="1632087779" sldId="302"/>
            <ac:picMk id="4" creationId="{82B214BB-2C9E-88F2-262D-875A1DF50B24}"/>
          </ac:picMkLst>
        </pc:picChg>
        <pc:picChg chg="del">
          <ac:chgData name="Liesbeth Mol" userId="882d08f6ccbf8986" providerId="LiveId" clId="{860F00B5-E47C-4D63-B4B9-AEE7977D4367}" dt="2024-02-15T10:18:03.845" v="258" actId="478"/>
          <ac:picMkLst>
            <pc:docMk/>
            <pc:sldMk cId="1632087779" sldId="302"/>
            <ac:picMk id="5" creationId="{2C5ADE75-B3CD-879A-293A-53FC01A7015E}"/>
          </ac:picMkLst>
        </pc:picChg>
        <pc:picChg chg="del">
          <ac:chgData name="Liesbeth Mol" userId="882d08f6ccbf8986" providerId="LiveId" clId="{860F00B5-E47C-4D63-B4B9-AEE7977D4367}" dt="2024-02-15T10:18:03.185" v="257" actId="478"/>
          <ac:picMkLst>
            <pc:docMk/>
            <pc:sldMk cId="1632087779" sldId="302"/>
            <ac:picMk id="7" creationId="{60912165-E6CA-46A4-3F73-83D0C6E5CE18}"/>
          </ac:picMkLst>
        </pc:picChg>
      </pc:sldChg>
      <pc:sldChg chg="addSp delSp modSp add mod modAnim">
        <pc:chgData name="Liesbeth Mol" userId="882d08f6ccbf8986" providerId="LiveId" clId="{860F00B5-E47C-4D63-B4B9-AEE7977D4367}" dt="2024-02-17T14:05:55.065" v="1975"/>
        <pc:sldMkLst>
          <pc:docMk/>
          <pc:sldMk cId="4108630343" sldId="303"/>
        </pc:sldMkLst>
        <pc:spChg chg="add mod">
          <ac:chgData name="Liesbeth Mol" userId="882d08f6ccbf8986" providerId="LiveId" clId="{860F00B5-E47C-4D63-B4B9-AEE7977D4367}" dt="2024-02-17T14:05:02.156" v="1972" actId="1076"/>
          <ac:spMkLst>
            <pc:docMk/>
            <pc:sldMk cId="4108630343" sldId="303"/>
            <ac:spMk id="2" creationId="{1477FD91-073C-8525-9E62-8A1FCA3C1CE5}"/>
          </ac:spMkLst>
        </pc:spChg>
        <pc:spChg chg="mod">
          <ac:chgData name="Liesbeth Mol" userId="882d08f6ccbf8986" providerId="LiveId" clId="{860F00B5-E47C-4D63-B4B9-AEE7977D4367}" dt="2024-02-15T10:19:08.571" v="278" actId="20577"/>
          <ac:spMkLst>
            <pc:docMk/>
            <pc:sldMk cId="4108630343" sldId="303"/>
            <ac:spMk id="8" creationId="{EBB7BE86-6AB7-1F03-75F6-F8DA46BA90F2}"/>
          </ac:spMkLst>
        </pc:spChg>
        <pc:spChg chg="add mod">
          <ac:chgData name="Liesbeth Mol" userId="882d08f6ccbf8986" providerId="LiveId" clId="{860F00B5-E47C-4D63-B4B9-AEE7977D4367}" dt="2024-02-16T17:57:59.465" v="1627" actId="20577"/>
          <ac:spMkLst>
            <pc:docMk/>
            <pc:sldMk cId="4108630343" sldId="303"/>
            <ac:spMk id="10" creationId="{EE16165F-EB56-A03F-C135-6CE0014CFB41}"/>
          </ac:spMkLst>
        </pc:spChg>
        <pc:spChg chg="add mod">
          <ac:chgData name="Liesbeth Mol" userId="882d08f6ccbf8986" providerId="LiveId" clId="{860F00B5-E47C-4D63-B4B9-AEE7977D4367}" dt="2024-02-16T17:57:18.883" v="1621" actId="20577"/>
          <ac:spMkLst>
            <pc:docMk/>
            <pc:sldMk cId="4108630343" sldId="303"/>
            <ac:spMk id="11" creationId="{8B8FCE56-A82B-A122-B0F1-4BBCDE91375B}"/>
          </ac:spMkLst>
        </pc:spChg>
        <pc:spChg chg="add mod">
          <ac:chgData name="Liesbeth Mol" userId="882d08f6ccbf8986" providerId="LiveId" clId="{860F00B5-E47C-4D63-B4B9-AEE7977D4367}" dt="2024-02-16T17:57:38.372" v="1625" actId="13926"/>
          <ac:spMkLst>
            <pc:docMk/>
            <pc:sldMk cId="4108630343" sldId="303"/>
            <ac:spMk id="12" creationId="{2D1A298E-C8EF-4425-E727-128FD64E2984}"/>
          </ac:spMkLst>
        </pc:spChg>
        <pc:spChg chg="add del mod">
          <ac:chgData name="Liesbeth Mol" userId="882d08f6ccbf8986" providerId="LiveId" clId="{860F00B5-E47C-4D63-B4B9-AEE7977D4367}" dt="2024-02-15T11:31:10.851" v="653" actId="478"/>
          <ac:spMkLst>
            <pc:docMk/>
            <pc:sldMk cId="4108630343" sldId="303"/>
            <ac:spMk id="13" creationId="{92519885-1182-9DD6-FD46-5FF8CE9569D9}"/>
          </ac:spMkLst>
        </pc:spChg>
        <pc:spChg chg="add del mod">
          <ac:chgData name="Liesbeth Mol" userId="882d08f6ccbf8986" providerId="LiveId" clId="{860F00B5-E47C-4D63-B4B9-AEE7977D4367}" dt="2024-02-15T11:31:14.167" v="654" actId="478"/>
          <ac:spMkLst>
            <pc:docMk/>
            <pc:sldMk cId="4108630343" sldId="303"/>
            <ac:spMk id="18" creationId="{714F5F49-1899-B5E6-000C-EC3030ECA252}"/>
          </ac:spMkLst>
        </pc:spChg>
        <pc:picChg chg="add mod">
          <ac:chgData name="Liesbeth Mol" userId="882d08f6ccbf8986" providerId="LiveId" clId="{860F00B5-E47C-4D63-B4B9-AEE7977D4367}" dt="2024-02-15T13:37:50.138" v="896" actId="14861"/>
          <ac:picMkLst>
            <pc:docMk/>
            <pc:sldMk cId="4108630343" sldId="303"/>
            <ac:picMk id="3" creationId="{17B8CCED-5104-0AE4-A062-1C6E3BA4A35B}"/>
          </ac:picMkLst>
        </pc:picChg>
        <pc:picChg chg="del">
          <ac:chgData name="Liesbeth Mol" userId="882d08f6ccbf8986" providerId="LiveId" clId="{860F00B5-E47C-4D63-B4B9-AEE7977D4367}" dt="2024-02-15T10:19:04.042" v="268" actId="478"/>
          <ac:picMkLst>
            <pc:docMk/>
            <pc:sldMk cId="4108630343" sldId="303"/>
            <ac:picMk id="4" creationId="{9BE79531-D1E1-C576-8091-B0E41FFDB960}"/>
          </ac:picMkLst>
        </pc:picChg>
        <pc:picChg chg="add mod">
          <ac:chgData name="Liesbeth Mol" userId="882d08f6ccbf8986" providerId="LiveId" clId="{860F00B5-E47C-4D63-B4B9-AEE7977D4367}" dt="2024-02-15T13:37:52.947" v="897" actId="14861"/>
          <ac:picMkLst>
            <pc:docMk/>
            <pc:sldMk cId="4108630343" sldId="303"/>
            <ac:picMk id="6" creationId="{354D9D38-2360-E71A-F1B8-62E62299FDBE}"/>
          </ac:picMkLst>
        </pc:picChg>
        <pc:picChg chg="add mod">
          <ac:chgData name="Liesbeth Mol" userId="882d08f6ccbf8986" providerId="LiveId" clId="{860F00B5-E47C-4D63-B4B9-AEE7977D4367}" dt="2024-02-15T13:37:46.775" v="895" actId="14861"/>
          <ac:picMkLst>
            <pc:docMk/>
            <pc:sldMk cId="4108630343" sldId="303"/>
            <ac:picMk id="9" creationId="{B85B5B68-F8AF-E9C1-9804-57EF8EB79F44}"/>
          </ac:picMkLst>
        </pc:picChg>
        <pc:picChg chg="add mod">
          <ac:chgData name="Liesbeth Mol" userId="882d08f6ccbf8986" providerId="LiveId" clId="{860F00B5-E47C-4D63-B4B9-AEE7977D4367}" dt="2024-02-15T11:29:47.154" v="636" actId="1076"/>
          <ac:picMkLst>
            <pc:docMk/>
            <pc:sldMk cId="4108630343" sldId="303"/>
            <ac:picMk id="15" creationId="{34252421-316E-D433-129C-FCD29F2E2093}"/>
          </ac:picMkLst>
        </pc:picChg>
        <pc:picChg chg="add mod">
          <ac:chgData name="Liesbeth Mol" userId="882d08f6ccbf8986" providerId="LiveId" clId="{860F00B5-E47C-4D63-B4B9-AEE7977D4367}" dt="2024-02-15T11:30:32.785" v="637" actId="931"/>
          <ac:picMkLst>
            <pc:docMk/>
            <pc:sldMk cId="4108630343" sldId="303"/>
            <ac:picMk id="17" creationId="{3F3B9920-5BB7-848C-39DE-6B8634DF4563}"/>
          </ac:picMkLst>
        </pc:picChg>
      </pc:sldChg>
      <pc:sldChg chg="addSp delSp modSp add mod delAnim">
        <pc:chgData name="Liesbeth Mol" userId="882d08f6ccbf8986" providerId="LiveId" clId="{860F00B5-E47C-4D63-B4B9-AEE7977D4367}" dt="2024-02-17T14:07:21.250" v="2006" actId="1076"/>
        <pc:sldMkLst>
          <pc:docMk/>
          <pc:sldMk cId="2330659033" sldId="304"/>
        </pc:sldMkLst>
        <pc:spChg chg="add mod">
          <ac:chgData name="Liesbeth Mol" userId="882d08f6ccbf8986" providerId="LiveId" clId="{860F00B5-E47C-4D63-B4B9-AEE7977D4367}" dt="2024-02-17T14:07:21.250" v="2006" actId="1076"/>
          <ac:spMkLst>
            <pc:docMk/>
            <pc:sldMk cId="2330659033" sldId="304"/>
            <ac:spMk id="2" creationId="{326E3FF3-4AB3-5837-C1A4-6196BE9E3456}"/>
          </ac:spMkLst>
        </pc:spChg>
        <pc:spChg chg="add del mod">
          <ac:chgData name="Liesbeth Mol" userId="882d08f6ccbf8986" providerId="LiveId" clId="{860F00B5-E47C-4D63-B4B9-AEE7977D4367}" dt="2024-02-15T11:32:52.072" v="667" actId="478"/>
          <ac:spMkLst>
            <pc:docMk/>
            <pc:sldMk cId="2330659033" sldId="304"/>
            <ac:spMk id="5" creationId="{2983D505-8BD5-69C2-2AB2-945584FEF33A}"/>
          </ac:spMkLst>
        </pc:spChg>
        <pc:spChg chg="mod">
          <ac:chgData name="Liesbeth Mol" userId="882d08f6ccbf8986" providerId="LiveId" clId="{860F00B5-E47C-4D63-B4B9-AEE7977D4367}" dt="2024-02-15T10:26:28.778" v="344" actId="20577"/>
          <ac:spMkLst>
            <pc:docMk/>
            <pc:sldMk cId="2330659033" sldId="304"/>
            <ac:spMk id="8" creationId="{E5D59611-5D6F-C150-5E1A-D698C745975E}"/>
          </ac:spMkLst>
        </pc:spChg>
        <pc:spChg chg="del">
          <ac:chgData name="Liesbeth Mol" userId="882d08f6ccbf8986" providerId="LiveId" clId="{860F00B5-E47C-4D63-B4B9-AEE7977D4367}" dt="2024-02-15T10:26:35.669" v="348" actId="478"/>
          <ac:spMkLst>
            <pc:docMk/>
            <pc:sldMk cId="2330659033" sldId="304"/>
            <ac:spMk id="10" creationId="{29696DB1-9A85-0168-9D3D-923D463080C6}"/>
          </ac:spMkLst>
        </pc:spChg>
        <pc:spChg chg="del">
          <ac:chgData name="Liesbeth Mol" userId="882d08f6ccbf8986" providerId="LiveId" clId="{860F00B5-E47C-4D63-B4B9-AEE7977D4367}" dt="2024-02-15T10:26:37.268" v="349" actId="478"/>
          <ac:spMkLst>
            <pc:docMk/>
            <pc:sldMk cId="2330659033" sldId="304"/>
            <ac:spMk id="11" creationId="{5F1AEEBB-C5C6-A4FC-2CEA-8CC66A7DEC10}"/>
          </ac:spMkLst>
        </pc:spChg>
        <pc:spChg chg="del">
          <ac:chgData name="Liesbeth Mol" userId="882d08f6ccbf8986" providerId="LiveId" clId="{860F00B5-E47C-4D63-B4B9-AEE7977D4367}" dt="2024-02-15T10:26:43.440" v="350" actId="478"/>
          <ac:spMkLst>
            <pc:docMk/>
            <pc:sldMk cId="2330659033" sldId="304"/>
            <ac:spMk id="12" creationId="{39714501-8304-CB4B-5814-EEBC6C6CC7D8}"/>
          </ac:spMkLst>
        </pc:spChg>
        <pc:picChg chg="del">
          <ac:chgData name="Liesbeth Mol" userId="882d08f6ccbf8986" providerId="LiveId" clId="{860F00B5-E47C-4D63-B4B9-AEE7977D4367}" dt="2024-02-15T10:26:32.702" v="346" actId="478"/>
          <ac:picMkLst>
            <pc:docMk/>
            <pc:sldMk cId="2330659033" sldId="304"/>
            <ac:picMk id="3" creationId="{5B9CD140-C55D-73F9-9712-E981945A263E}"/>
          </ac:picMkLst>
        </pc:picChg>
        <pc:picChg chg="add mod">
          <ac:chgData name="Liesbeth Mol" userId="882d08f6ccbf8986" providerId="LiveId" clId="{860F00B5-E47C-4D63-B4B9-AEE7977D4367}" dt="2024-02-15T13:37:57.970" v="898" actId="14861"/>
          <ac:picMkLst>
            <pc:docMk/>
            <pc:sldMk cId="2330659033" sldId="304"/>
            <ac:picMk id="4" creationId="{B5DB605D-6C08-6431-AB53-5328632A50B5}"/>
          </ac:picMkLst>
        </pc:picChg>
        <pc:picChg chg="del">
          <ac:chgData name="Liesbeth Mol" userId="882d08f6ccbf8986" providerId="LiveId" clId="{860F00B5-E47C-4D63-B4B9-AEE7977D4367}" dt="2024-02-15T10:26:33.172" v="347" actId="478"/>
          <ac:picMkLst>
            <pc:docMk/>
            <pc:sldMk cId="2330659033" sldId="304"/>
            <ac:picMk id="6" creationId="{09AD223C-FB91-E5C0-A0E0-F27BCCEAD056}"/>
          </ac:picMkLst>
        </pc:picChg>
        <pc:picChg chg="add mod">
          <ac:chgData name="Liesbeth Mol" userId="882d08f6ccbf8986" providerId="LiveId" clId="{860F00B5-E47C-4D63-B4B9-AEE7977D4367}" dt="2024-02-15T11:33:09.953" v="669" actId="1076"/>
          <ac:picMkLst>
            <pc:docMk/>
            <pc:sldMk cId="2330659033" sldId="304"/>
            <ac:picMk id="7" creationId="{C1B4E513-A0FF-FBA2-6573-DC93B30F8C05}"/>
          </ac:picMkLst>
        </pc:picChg>
        <pc:picChg chg="del">
          <ac:chgData name="Liesbeth Mol" userId="882d08f6ccbf8986" providerId="LiveId" clId="{860F00B5-E47C-4D63-B4B9-AEE7977D4367}" dt="2024-02-15T10:26:31.905" v="345" actId="478"/>
          <ac:picMkLst>
            <pc:docMk/>
            <pc:sldMk cId="2330659033" sldId="304"/>
            <ac:picMk id="9" creationId="{883BBEA5-1344-8136-71A0-FB99939A3F4D}"/>
          </ac:picMkLst>
        </pc:picChg>
      </pc:sldChg>
      <pc:sldChg chg="addSp delSp modSp add mod">
        <pc:chgData name="Liesbeth Mol" userId="882d08f6ccbf8986" providerId="LiveId" clId="{860F00B5-E47C-4D63-B4B9-AEE7977D4367}" dt="2024-02-15T13:38:02.803" v="899" actId="14861"/>
        <pc:sldMkLst>
          <pc:docMk/>
          <pc:sldMk cId="2238338764" sldId="305"/>
        </pc:sldMkLst>
        <pc:spChg chg="mod">
          <ac:chgData name="Liesbeth Mol" userId="882d08f6ccbf8986" providerId="LiveId" clId="{860F00B5-E47C-4D63-B4B9-AEE7977D4367}" dt="2024-02-15T10:27:44.961" v="388" actId="20577"/>
          <ac:spMkLst>
            <pc:docMk/>
            <pc:sldMk cId="2238338764" sldId="305"/>
            <ac:spMk id="8" creationId="{289E2F55-4DA0-458F-9118-06F08809F2F7}"/>
          </ac:spMkLst>
        </pc:spChg>
        <pc:picChg chg="add mod">
          <ac:chgData name="Liesbeth Mol" userId="882d08f6ccbf8986" providerId="LiveId" clId="{860F00B5-E47C-4D63-B4B9-AEE7977D4367}" dt="2024-02-15T13:38:02.803" v="899" actId="14861"/>
          <ac:picMkLst>
            <pc:docMk/>
            <pc:sldMk cId="2238338764" sldId="305"/>
            <ac:picMk id="3" creationId="{72DAEE7E-4A42-324A-AEBF-A3CDB5D19780}"/>
          </ac:picMkLst>
        </pc:picChg>
        <pc:picChg chg="del">
          <ac:chgData name="Liesbeth Mol" userId="882d08f6ccbf8986" providerId="LiveId" clId="{860F00B5-E47C-4D63-B4B9-AEE7977D4367}" dt="2024-02-15T10:27:47.713" v="389" actId="478"/>
          <ac:picMkLst>
            <pc:docMk/>
            <pc:sldMk cId="2238338764" sldId="305"/>
            <ac:picMk id="4" creationId="{7AF0FCB7-4A70-42C0-7B90-C99862460DD2}"/>
          </ac:picMkLst>
        </pc:picChg>
      </pc:sldChg>
      <pc:sldChg chg="addSp delSp modSp add mod modAnim">
        <pc:chgData name="Liesbeth Mol" userId="882d08f6ccbf8986" providerId="LiveId" clId="{860F00B5-E47C-4D63-B4B9-AEE7977D4367}" dt="2024-02-15T13:38:12.364" v="901" actId="14861"/>
        <pc:sldMkLst>
          <pc:docMk/>
          <pc:sldMk cId="2907123374" sldId="306"/>
        </pc:sldMkLst>
        <pc:spChg chg="mod">
          <ac:chgData name="Liesbeth Mol" userId="882d08f6ccbf8986" providerId="LiveId" clId="{860F00B5-E47C-4D63-B4B9-AEE7977D4367}" dt="2024-02-15T10:28:58.336" v="411" actId="20577"/>
          <ac:spMkLst>
            <pc:docMk/>
            <pc:sldMk cId="2907123374" sldId="306"/>
            <ac:spMk id="8" creationId="{25FF7A8C-CA9A-131E-7AE3-594906F11DC4}"/>
          </ac:spMkLst>
        </pc:spChg>
        <pc:picChg chg="del">
          <ac:chgData name="Liesbeth Mol" userId="882d08f6ccbf8986" providerId="LiveId" clId="{860F00B5-E47C-4D63-B4B9-AEE7977D4367}" dt="2024-02-15T10:29:00.928" v="412" actId="478"/>
          <ac:picMkLst>
            <pc:docMk/>
            <pc:sldMk cId="2907123374" sldId="306"/>
            <ac:picMk id="3" creationId="{09F745A7-5095-5D1B-E910-AC4F337B3FA9}"/>
          </ac:picMkLst>
        </pc:picChg>
        <pc:picChg chg="add mod">
          <ac:chgData name="Liesbeth Mol" userId="882d08f6ccbf8986" providerId="LiveId" clId="{860F00B5-E47C-4D63-B4B9-AEE7977D4367}" dt="2024-02-15T13:38:08.907" v="900" actId="14861"/>
          <ac:picMkLst>
            <pc:docMk/>
            <pc:sldMk cId="2907123374" sldId="306"/>
            <ac:picMk id="4" creationId="{CA04C513-5148-429E-52E0-7614BE0865CA}"/>
          </ac:picMkLst>
        </pc:picChg>
        <pc:picChg chg="add mod">
          <ac:chgData name="Liesbeth Mol" userId="882d08f6ccbf8986" providerId="LiveId" clId="{860F00B5-E47C-4D63-B4B9-AEE7977D4367}" dt="2024-02-15T13:38:12.364" v="901" actId="14861"/>
          <ac:picMkLst>
            <pc:docMk/>
            <pc:sldMk cId="2907123374" sldId="306"/>
            <ac:picMk id="6" creationId="{BE95620A-38AA-599D-CFDF-F45CB0D5B80B}"/>
          </ac:picMkLst>
        </pc:picChg>
        <pc:picChg chg="add mod ord">
          <ac:chgData name="Liesbeth Mol" userId="882d08f6ccbf8986" providerId="LiveId" clId="{860F00B5-E47C-4D63-B4B9-AEE7977D4367}" dt="2024-02-15T10:33:09.993" v="552" actId="167"/>
          <ac:picMkLst>
            <pc:docMk/>
            <pc:sldMk cId="2907123374" sldId="306"/>
            <ac:picMk id="7" creationId="{E2841028-7CB9-CB89-8395-7F74FA960CF3}"/>
          </ac:picMkLst>
        </pc:picChg>
        <pc:picChg chg="add mod ord">
          <ac:chgData name="Liesbeth Mol" userId="882d08f6ccbf8986" providerId="LiveId" clId="{860F00B5-E47C-4D63-B4B9-AEE7977D4367}" dt="2024-02-15T10:34:48.338" v="569" actId="167"/>
          <ac:picMkLst>
            <pc:docMk/>
            <pc:sldMk cId="2907123374" sldId="306"/>
            <ac:picMk id="9" creationId="{71C45490-B34C-C2F3-FBC3-558E57BA1FC9}"/>
          </ac:picMkLst>
        </pc:picChg>
      </pc:sldChg>
      <pc:sldChg chg="addSp delSp modSp add mod delAnim modAnim">
        <pc:chgData name="Liesbeth Mol" userId="882d08f6ccbf8986" providerId="LiveId" clId="{860F00B5-E47C-4D63-B4B9-AEE7977D4367}" dt="2024-02-16T17:55:40.932" v="1614" actId="1076"/>
        <pc:sldMkLst>
          <pc:docMk/>
          <pc:sldMk cId="3724044604" sldId="307"/>
        </pc:sldMkLst>
        <pc:spChg chg="mod">
          <ac:chgData name="Liesbeth Mol" userId="882d08f6ccbf8986" providerId="LiveId" clId="{860F00B5-E47C-4D63-B4B9-AEE7977D4367}" dt="2024-02-15T13:16:39.223" v="685" actId="20577"/>
          <ac:spMkLst>
            <pc:docMk/>
            <pc:sldMk cId="3724044604" sldId="307"/>
            <ac:spMk id="8" creationId="{789AA0EA-643C-9D06-AB31-BD26A4CC78F2}"/>
          </ac:spMkLst>
        </pc:spChg>
        <pc:spChg chg="add mod">
          <ac:chgData name="Liesbeth Mol" userId="882d08f6ccbf8986" providerId="LiveId" clId="{860F00B5-E47C-4D63-B4B9-AEE7977D4367}" dt="2024-02-16T14:19:42.900" v="1159" actId="13926"/>
          <ac:spMkLst>
            <pc:docMk/>
            <pc:sldMk cId="3724044604" sldId="307"/>
            <ac:spMk id="35" creationId="{C28012F1-4A39-DF2F-927D-DFD3D7A97C41}"/>
          </ac:spMkLst>
        </pc:spChg>
        <pc:spChg chg="add mod">
          <ac:chgData name="Liesbeth Mol" userId="882d08f6ccbf8986" providerId="LiveId" clId="{860F00B5-E47C-4D63-B4B9-AEE7977D4367}" dt="2024-02-16T14:19:51.619" v="1162" actId="13926"/>
          <ac:spMkLst>
            <pc:docMk/>
            <pc:sldMk cId="3724044604" sldId="307"/>
            <ac:spMk id="36" creationId="{B4189F1A-5DBC-FAE8-26EB-323F981EC601}"/>
          </ac:spMkLst>
        </pc:spChg>
        <pc:spChg chg="add mod">
          <ac:chgData name="Liesbeth Mol" userId="882d08f6ccbf8986" providerId="LiveId" clId="{860F00B5-E47C-4D63-B4B9-AEE7977D4367}" dt="2024-02-16T17:55:40.932" v="1614" actId="1076"/>
          <ac:spMkLst>
            <pc:docMk/>
            <pc:sldMk cId="3724044604" sldId="307"/>
            <ac:spMk id="37" creationId="{467CB8B3-443F-C55C-7481-09E1AF5197D3}"/>
          </ac:spMkLst>
        </pc:spChg>
        <pc:spChg chg="add mod">
          <ac:chgData name="Liesbeth Mol" userId="882d08f6ccbf8986" providerId="LiveId" clId="{860F00B5-E47C-4D63-B4B9-AEE7977D4367}" dt="2024-02-16T14:19:45.776" v="1160" actId="13926"/>
          <ac:spMkLst>
            <pc:docMk/>
            <pc:sldMk cId="3724044604" sldId="307"/>
            <ac:spMk id="38" creationId="{6FE6E525-B6E4-FABB-56F7-F8DD1F737FF8}"/>
          </ac:spMkLst>
        </pc:spChg>
        <pc:spChg chg="add del mod">
          <ac:chgData name="Liesbeth Mol" userId="882d08f6ccbf8986" providerId="LiveId" clId="{860F00B5-E47C-4D63-B4B9-AEE7977D4367}" dt="2024-02-16T14:17:13.666" v="1120" actId="478"/>
          <ac:spMkLst>
            <pc:docMk/>
            <pc:sldMk cId="3724044604" sldId="307"/>
            <ac:spMk id="39" creationId="{0F9C7452-2A54-BE97-7575-DEBB09E2B212}"/>
          </ac:spMkLst>
        </pc:spChg>
        <pc:spChg chg="add mod">
          <ac:chgData name="Liesbeth Mol" userId="882d08f6ccbf8986" providerId="LiveId" clId="{860F00B5-E47C-4D63-B4B9-AEE7977D4367}" dt="2024-02-16T14:16:37.873" v="1115"/>
          <ac:spMkLst>
            <pc:docMk/>
            <pc:sldMk cId="3724044604" sldId="307"/>
            <ac:spMk id="40" creationId="{BA0B9D23-9595-D5B8-C1DD-5701DD7E95FD}"/>
          </ac:spMkLst>
        </pc:spChg>
        <pc:picChg chg="add del mod">
          <ac:chgData name="Liesbeth Mol" userId="882d08f6ccbf8986" providerId="LiveId" clId="{860F00B5-E47C-4D63-B4B9-AEE7977D4367}" dt="2024-02-16T13:54:19.839" v="921" actId="478"/>
          <ac:picMkLst>
            <pc:docMk/>
            <pc:sldMk cId="3724044604" sldId="307"/>
            <ac:picMk id="3" creationId="{34D82016-D078-0CBA-3631-E7CC994139AA}"/>
          </ac:picMkLst>
        </pc:picChg>
        <pc:picChg chg="del">
          <ac:chgData name="Liesbeth Mol" userId="882d08f6ccbf8986" providerId="LiveId" clId="{860F00B5-E47C-4D63-B4B9-AEE7977D4367}" dt="2024-02-15T13:16:41.371" v="686" actId="478"/>
          <ac:picMkLst>
            <pc:docMk/>
            <pc:sldMk cId="3724044604" sldId="307"/>
            <ac:picMk id="4" creationId="{CB869144-36E4-0FD1-EE62-522F6E5F06BE}"/>
          </ac:picMkLst>
        </pc:picChg>
        <pc:picChg chg="add del mod">
          <ac:chgData name="Liesbeth Mol" userId="882d08f6ccbf8986" providerId="LiveId" clId="{860F00B5-E47C-4D63-B4B9-AEE7977D4367}" dt="2024-02-16T13:54:19.191" v="920" actId="478"/>
          <ac:picMkLst>
            <pc:docMk/>
            <pc:sldMk cId="3724044604" sldId="307"/>
            <ac:picMk id="5" creationId="{46DC82CF-E7E2-2629-691D-15E29AA1201B}"/>
          </ac:picMkLst>
        </pc:picChg>
        <pc:picChg chg="del">
          <ac:chgData name="Liesbeth Mol" userId="882d08f6ccbf8986" providerId="LiveId" clId="{860F00B5-E47C-4D63-B4B9-AEE7977D4367}" dt="2024-02-15T13:16:43.326" v="688" actId="478"/>
          <ac:picMkLst>
            <pc:docMk/>
            <pc:sldMk cId="3724044604" sldId="307"/>
            <ac:picMk id="6" creationId="{EAB8F29B-7099-F6F6-F7ED-CAB8029A928B}"/>
          </ac:picMkLst>
        </pc:picChg>
        <pc:picChg chg="add del mod">
          <ac:chgData name="Liesbeth Mol" userId="882d08f6ccbf8986" providerId="LiveId" clId="{860F00B5-E47C-4D63-B4B9-AEE7977D4367}" dt="2024-02-16T13:54:17.774" v="919" actId="478"/>
          <ac:picMkLst>
            <pc:docMk/>
            <pc:sldMk cId="3724044604" sldId="307"/>
            <ac:picMk id="7" creationId="{15C355CF-A921-AE70-1575-1E709FE6FD1F}"/>
          </ac:picMkLst>
        </pc:picChg>
        <pc:picChg chg="del">
          <ac:chgData name="Liesbeth Mol" userId="882d08f6ccbf8986" providerId="LiveId" clId="{860F00B5-E47C-4D63-B4B9-AEE7977D4367}" dt="2024-02-15T13:16:42.635" v="687" actId="478"/>
          <ac:picMkLst>
            <pc:docMk/>
            <pc:sldMk cId="3724044604" sldId="307"/>
            <ac:picMk id="7" creationId="{A80515B4-7122-9453-2516-AF69607F12E8}"/>
          </ac:picMkLst>
        </pc:picChg>
        <pc:picChg chg="del">
          <ac:chgData name="Liesbeth Mol" userId="882d08f6ccbf8986" providerId="LiveId" clId="{860F00B5-E47C-4D63-B4B9-AEE7977D4367}" dt="2024-02-15T13:16:43.972" v="689" actId="478"/>
          <ac:picMkLst>
            <pc:docMk/>
            <pc:sldMk cId="3724044604" sldId="307"/>
            <ac:picMk id="9" creationId="{493B62FB-56D8-C8C4-DB1B-8ED4B5384226}"/>
          </ac:picMkLst>
        </pc:picChg>
        <pc:picChg chg="add del mod">
          <ac:chgData name="Liesbeth Mol" userId="882d08f6ccbf8986" providerId="LiveId" clId="{860F00B5-E47C-4D63-B4B9-AEE7977D4367}" dt="2024-02-16T13:54:17.198" v="918" actId="478"/>
          <ac:picMkLst>
            <pc:docMk/>
            <pc:sldMk cId="3724044604" sldId="307"/>
            <ac:picMk id="10" creationId="{A7D12897-3529-4C83-32A0-107DB1219EFD}"/>
          </ac:picMkLst>
        </pc:picChg>
        <pc:picChg chg="add del mod">
          <ac:chgData name="Liesbeth Mol" userId="882d08f6ccbf8986" providerId="LiveId" clId="{860F00B5-E47C-4D63-B4B9-AEE7977D4367}" dt="2024-02-16T13:54:15.920" v="917" actId="478"/>
          <ac:picMkLst>
            <pc:docMk/>
            <pc:sldMk cId="3724044604" sldId="307"/>
            <ac:picMk id="12" creationId="{847DC76F-18B3-C836-B70F-CD10942467FF}"/>
          </ac:picMkLst>
        </pc:picChg>
        <pc:picChg chg="add del mod">
          <ac:chgData name="Liesbeth Mol" userId="882d08f6ccbf8986" providerId="LiveId" clId="{860F00B5-E47C-4D63-B4B9-AEE7977D4367}" dt="2024-02-16T13:58:47.924" v="933" actId="478"/>
          <ac:picMkLst>
            <pc:docMk/>
            <pc:sldMk cId="3724044604" sldId="307"/>
            <ac:picMk id="14" creationId="{02759789-2ED9-C540-1D2D-5D634F472A30}"/>
          </ac:picMkLst>
        </pc:picChg>
        <pc:picChg chg="add del mod">
          <ac:chgData name="Liesbeth Mol" userId="882d08f6ccbf8986" providerId="LiveId" clId="{860F00B5-E47C-4D63-B4B9-AEE7977D4367}" dt="2024-02-16T13:58:50.610" v="937" actId="478"/>
          <ac:picMkLst>
            <pc:docMk/>
            <pc:sldMk cId="3724044604" sldId="307"/>
            <ac:picMk id="16" creationId="{FD4D152F-BBF7-E46D-1A1C-111317F278AA}"/>
          </ac:picMkLst>
        </pc:picChg>
        <pc:picChg chg="add del mod">
          <ac:chgData name="Liesbeth Mol" userId="882d08f6ccbf8986" providerId="LiveId" clId="{860F00B5-E47C-4D63-B4B9-AEE7977D4367}" dt="2024-02-16T13:58:50.186" v="936" actId="478"/>
          <ac:picMkLst>
            <pc:docMk/>
            <pc:sldMk cId="3724044604" sldId="307"/>
            <ac:picMk id="18" creationId="{F6211694-9070-C011-5C85-AB8B4A6044CF}"/>
          </ac:picMkLst>
        </pc:picChg>
        <pc:picChg chg="add del mod">
          <ac:chgData name="Liesbeth Mol" userId="882d08f6ccbf8986" providerId="LiveId" clId="{860F00B5-E47C-4D63-B4B9-AEE7977D4367}" dt="2024-02-16T13:58:49.337" v="935" actId="478"/>
          <ac:picMkLst>
            <pc:docMk/>
            <pc:sldMk cId="3724044604" sldId="307"/>
            <ac:picMk id="20" creationId="{09047B53-F96C-E63B-0754-84CF9EC7D9E7}"/>
          </ac:picMkLst>
        </pc:picChg>
        <pc:picChg chg="add del mod">
          <ac:chgData name="Liesbeth Mol" userId="882d08f6ccbf8986" providerId="LiveId" clId="{860F00B5-E47C-4D63-B4B9-AEE7977D4367}" dt="2024-02-16T13:58:48.914" v="934" actId="478"/>
          <ac:picMkLst>
            <pc:docMk/>
            <pc:sldMk cId="3724044604" sldId="307"/>
            <ac:picMk id="22" creationId="{F7F299AB-31A0-8498-67A0-2ACB33C4359C}"/>
          </ac:picMkLst>
        </pc:picChg>
        <pc:picChg chg="add mod modCrop">
          <ac:chgData name="Liesbeth Mol" userId="882d08f6ccbf8986" providerId="LiveId" clId="{860F00B5-E47C-4D63-B4B9-AEE7977D4367}" dt="2024-02-16T14:18:42.198" v="1155" actId="1076"/>
          <ac:picMkLst>
            <pc:docMk/>
            <pc:sldMk cId="3724044604" sldId="307"/>
            <ac:picMk id="24" creationId="{C5AAEED3-623D-959F-CBFE-B282FACD87DC}"/>
          </ac:picMkLst>
        </pc:picChg>
        <pc:picChg chg="add mod modCrop">
          <ac:chgData name="Liesbeth Mol" userId="882d08f6ccbf8986" providerId="LiveId" clId="{860F00B5-E47C-4D63-B4B9-AEE7977D4367}" dt="2024-02-16T14:14:34.428" v="1077" actId="1076"/>
          <ac:picMkLst>
            <pc:docMk/>
            <pc:sldMk cId="3724044604" sldId="307"/>
            <ac:picMk id="26" creationId="{445C5FF0-5AA8-8297-7DDB-A1E047F1D690}"/>
          </ac:picMkLst>
        </pc:picChg>
        <pc:picChg chg="add mod modCrop">
          <ac:chgData name="Liesbeth Mol" userId="882d08f6ccbf8986" providerId="LiveId" clId="{860F00B5-E47C-4D63-B4B9-AEE7977D4367}" dt="2024-02-16T14:14:58.692" v="1088" actId="1036"/>
          <ac:picMkLst>
            <pc:docMk/>
            <pc:sldMk cId="3724044604" sldId="307"/>
            <ac:picMk id="28" creationId="{E05BFCA5-7EEA-7484-89AE-4BF9D3D15FF9}"/>
          </ac:picMkLst>
        </pc:picChg>
        <pc:picChg chg="add mod modCrop">
          <ac:chgData name="Liesbeth Mol" userId="882d08f6ccbf8986" providerId="LiveId" clId="{860F00B5-E47C-4D63-B4B9-AEE7977D4367}" dt="2024-02-16T14:18:45.236" v="1156" actId="1076"/>
          <ac:picMkLst>
            <pc:docMk/>
            <pc:sldMk cId="3724044604" sldId="307"/>
            <ac:picMk id="30" creationId="{AD25C6C7-C2B8-9CBD-D0AA-7B0086006F51}"/>
          </ac:picMkLst>
        </pc:picChg>
        <pc:picChg chg="add mod modCrop">
          <ac:chgData name="Liesbeth Mol" userId="882d08f6ccbf8986" providerId="LiveId" clId="{860F00B5-E47C-4D63-B4B9-AEE7977D4367}" dt="2024-02-16T14:14:37.219" v="1078" actId="1076"/>
          <ac:picMkLst>
            <pc:docMk/>
            <pc:sldMk cId="3724044604" sldId="307"/>
            <ac:picMk id="32" creationId="{2EEC35C1-42D5-955D-56AC-5935E48F0510}"/>
          </ac:picMkLst>
        </pc:picChg>
        <pc:picChg chg="add del mod">
          <ac:chgData name="Liesbeth Mol" userId="882d08f6ccbf8986" providerId="LiveId" clId="{860F00B5-E47C-4D63-B4B9-AEE7977D4367}" dt="2024-02-16T14:09:52.700" v="960" actId="478"/>
          <ac:picMkLst>
            <pc:docMk/>
            <pc:sldMk cId="3724044604" sldId="307"/>
            <ac:picMk id="34" creationId="{6DDEC9A0-2028-9ED4-97DD-FE81B1D94263}"/>
          </ac:picMkLst>
        </pc:picChg>
      </pc:sldChg>
      <pc:sldChg chg="addSp delSp modSp add mod modAnim">
        <pc:chgData name="Liesbeth Mol" userId="882d08f6ccbf8986" providerId="LiveId" clId="{860F00B5-E47C-4D63-B4B9-AEE7977D4367}" dt="2024-02-17T14:10:07.114" v="2011" actId="1036"/>
        <pc:sldMkLst>
          <pc:docMk/>
          <pc:sldMk cId="3563241281" sldId="308"/>
        </pc:sldMkLst>
        <pc:spChg chg="mod">
          <ac:chgData name="Liesbeth Mol" userId="882d08f6ccbf8986" providerId="LiveId" clId="{860F00B5-E47C-4D63-B4B9-AEE7977D4367}" dt="2024-02-15T13:22:11.751" v="769" actId="1076"/>
          <ac:spMkLst>
            <pc:docMk/>
            <pc:sldMk cId="3563241281" sldId="308"/>
            <ac:spMk id="8" creationId="{19790708-8207-6A25-F68C-867264C4702E}"/>
          </ac:spMkLst>
        </pc:spChg>
        <pc:picChg chg="add mod">
          <ac:chgData name="Liesbeth Mol" userId="882d08f6ccbf8986" providerId="LiveId" clId="{860F00B5-E47C-4D63-B4B9-AEE7977D4367}" dt="2024-02-17T14:10:02.668" v="2010" actId="1036"/>
          <ac:picMkLst>
            <pc:docMk/>
            <pc:sldMk cId="3563241281" sldId="308"/>
            <ac:picMk id="3" creationId="{7B15670D-BD27-F0F6-3D75-AC8098BDA6BB}"/>
          </ac:picMkLst>
        </pc:picChg>
        <pc:picChg chg="add mod modCrop">
          <ac:chgData name="Liesbeth Mol" userId="882d08f6ccbf8986" providerId="LiveId" clId="{860F00B5-E47C-4D63-B4B9-AEE7977D4367}" dt="2024-02-17T14:09:30.313" v="2007" actId="1035"/>
          <ac:picMkLst>
            <pc:docMk/>
            <pc:sldMk cId="3563241281" sldId="308"/>
            <ac:picMk id="5" creationId="{DFF90993-4C73-6EE1-C81B-1BA85E4D3E05}"/>
          </ac:picMkLst>
        </pc:picChg>
        <pc:picChg chg="add del mod">
          <ac:chgData name="Liesbeth Mol" userId="882d08f6ccbf8986" providerId="LiveId" clId="{860F00B5-E47C-4D63-B4B9-AEE7977D4367}" dt="2024-02-15T13:19:06.224" v="732" actId="478"/>
          <ac:picMkLst>
            <pc:docMk/>
            <pc:sldMk cId="3563241281" sldId="308"/>
            <ac:picMk id="7" creationId="{802EB357-8FED-25FD-DD4D-20637382891D}"/>
          </ac:picMkLst>
        </pc:picChg>
        <pc:picChg chg="add mod modCrop">
          <ac:chgData name="Liesbeth Mol" userId="882d08f6ccbf8986" providerId="LiveId" clId="{860F00B5-E47C-4D63-B4B9-AEE7977D4367}" dt="2024-02-17T14:10:07.114" v="2011" actId="1036"/>
          <ac:picMkLst>
            <pc:docMk/>
            <pc:sldMk cId="3563241281" sldId="308"/>
            <ac:picMk id="10" creationId="{BFA44DFD-1D38-D862-4E0D-6DE824F24C6F}"/>
          </ac:picMkLst>
        </pc:picChg>
        <pc:picChg chg="add mod modCrop">
          <ac:chgData name="Liesbeth Mol" userId="882d08f6ccbf8986" providerId="LiveId" clId="{860F00B5-E47C-4D63-B4B9-AEE7977D4367}" dt="2024-02-17T14:09:44.746" v="2009" actId="1036"/>
          <ac:picMkLst>
            <pc:docMk/>
            <pc:sldMk cId="3563241281" sldId="308"/>
            <ac:picMk id="12" creationId="{F8E1F728-2AD2-71B5-EA02-A11AFB31869B}"/>
          </ac:picMkLst>
        </pc:picChg>
        <pc:picChg chg="add mod ord">
          <ac:chgData name="Liesbeth Mol" userId="882d08f6ccbf8986" providerId="LiveId" clId="{860F00B5-E47C-4D63-B4B9-AEE7977D4367}" dt="2024-02-15T13:31:40.493" v="879" actId="14861"/>
          <ac:picMkLst>
            <pc:docMk/>
            <pc:sldMk cId="3563241281" sldId="308"/>
            <ac:picMk id="13" creationId="{4B422333-4D9B-CD88-2986-43A437F79C87}"/>
          </ac:picMkLst>
        </pc:picChg>
        <pc:picChg chg="add mod ord">
          <ac:chgData name="Liesbeth Mol" userId="882d08f6ccbf8986" providerId="LiveId" clId="{860F00B5-E47C-4D63-B4B9-AEE7977D4367}" dt="2024-02-15T13:27:01.787" v="844" actId="167"/>
          <ac:picMkLst>
            <pc:docMk/>
            <pc:sldMk cId="3563241281" sldId="308"/>
            <ac:picMk id="14" creationId="{27C6D55E-51D3-2C7D-9994-FEB9A2E21782}"/>
          </ac:picMkLst>
        </pc:picChg>
        <pc:picChg chg="add mod ord">
          <ac:chgData name="Liesbeth Mol" userId="882d08f6ccbf8986" providerId="LiveId" clId="{860F00B5-E47C-4D63-B4B9-AEE7977D4367}" dt="2024-02-15T13:27:11.142" v="846" actId="167"/>
          <ac:picMkLst>
            <pc:docMk/>
            <pc:sldMk cId="3563241281" sldId="308"/>
            <ac:picMk id="15" creationId="{03EFE816-197E-7FEE-7E12-EDEC7FC6C07C}"/>
          </ac:picMkLst>
        </pc:picChg>
        <pc:picChg chg="add mod ord">
          <ac:chgData name="Liesbeth Mol" userId="882d08f6ccbf8986" providerId="LiveId" clId="{860F00B5-E47C-4D63-B4B9-AEE7977D4367}" dt="2024-02-15T13:27:18.192" v="847" actId="167"/>
          <ac:picMkLst>
            <pc:docMk/>
            <pc:sldMk cId="3563241281" sldId="308"/>
            <ac:picMk id="16" creationId="{7EC0493B-E9CC-4F90-5A29-82950BB95161}"/>
          </ac:picMkLst>
        </pc:picChg>
      </pc:sldChg>
      <pc:sldChg chg="addSp delSp modSp add mod">
        <pc:chgData name="Liesbeth Mol" userId="882d08f6ccbf8986" providerId="LiveId" clId="{860F00B5-E47C-4D63-B4B9-AEE7977D4367}" dt="2024-02-16T17:50:22.956" v="1596" actId="6549"/>
        <pc:sldMkLst>
          <pc:docMk/>
          <pc:sldMk cId="3548480170" sldId="309"/>
        </pc:sldMkLst>
        <pc:spChg chg="mod">
          <ac:chgData name="Liesbeth Mol" userId="882d08f6ccbf8986" providerId="LiveId" clId="{860F00B5-E47C-4D63-B4B9-AEE7977D4367}" dt="2024-02-16T17:50:22.956" v="1596" actId="6549"/>
          <ac:spMkLst>
            <pc:docMk/>
            <pc:sldMk cId="3548480170" sldId="309"/>
            <ac:spMk id="2" creationId="{A8CE540F-5DEE-697B-59BE-7F79C2E7703D}"/>
          </ac:spMkLst>
        </pc:spChg>
        <pc:spChg chg="add del mod">
          <ac:chgData name="Liesbeth Mol" userId="882d08f6ccbf8986" providerId="LiveId" clId="{860F00B5-E47C-4D63-B4B9-AEE7977D4367}" dt="2024-02-16T17:46:58.193" v="1562" actId="21"/>
          <ac:spMkLst>
            <pc:docMk/>
            <pc:sldMk cId="3548480170" sldId="309"/>
            <ac:spMk id="3" creationId="{F5D2C3F1-300D-85BC-0FD1-81BA59FDDA9E}"/>
          </ac:spMkLst>
        </pc:spChg>
        <pc:spChg chg="del mod">
          <ac:chgData name="Liesbeth Mol" userId="882d08f6ccbf8986" providerId="LiveId" clId="{860F00B5-E47C-4D63-B4B9-AEE7977D4367}" dt="2024-02-16T17:49:36.451" v="1589" actId="478"/>
          <ac:spMkLst>
            <pc:docMk/>
            <pc:sldMk cId="3548480170" sldId="309"/>
            <ac:spMk id="17" creationId="{ACCBA9E4-89A7-2CB6-E776-8348B1C0C504}"/>
          </ac:spMkLst>
        </pc:spChg>
        <pc:spChg chg="mod">
          <ac:chgData name="Liesbeth Mol" userId="882d08f6ccbf8986" providerId="LiveId" clId="{860F00B5-E47C-4D63-B4B9-AEE7977D4367}" dt="2024-02-16T17:50:14.401" v="1595" actId="1076"/>
          <ac:spMkLst>
            <pc:docMk/>
            <pc:sldMk cId="3548480170" sldId="309"/>
            <ac:spMk id="18" creationId="{7602332D-435C-9BF6-85C2-C7BA1C8FE5CD}"/>
          </ac:spMkLst>
        </pc:spChg>
        <pc:spChg chg="mod">
          <ac:chgData name="Liesbeth Mol" userId="882d08f6ccbf8986" providerId="LiveId" clId="{860F00B5-E47C-4D63-B4B9-AEE7977D4367}" dt="2024-02-16T17:50:14.401" v="1595" actId="1076"/>
          <ac:spMkLst>
            <pc:docMk/>
            <pc:sldMk cId="3548480170" sldId="309"/>
            <ac:spMk id="20" creationId="{C9016DCE-773B-F356-FBE2-D269DC4861C6}"/>
          </ac:spMkLst>
        </pc:spChg>
        <pc:spChg chg="mod">
          <ac:chgData name="Liesbeth Mol" userId="882d08f6ccbf8986" providerId="LiveId" clId="{860F00B5-E47C-4D63-B4B9-AEE7977D4367}" dt="2024-02-16T17:50:14.401" v="1595" actId="1076"/>
          <ac:spMkLst>
            <pc:docMk/>
            <pc:sldMk cId="3548480170" sldId="309"/>
            <ac:spMk id="26" creationId="{9A5EDA1C-64C9-29CB-2AB7-4F33C1282C61}"/>
          </ac:spMkLst>
        </pc:spChg>
        <pc:spChg chg="mod">
          <ac:chgData name="Liesbeth Mol" userId="882d08f6ccbf8986" providerId="LiveId" clId="{860F00B5-E47C-4D63-B4B9-AEE7977D4367}" dt="2024-02-16T17:50:14.401" v="1595" actId="1076"/>
          <ac:spMkLst>
            <pc:docMk/>
            <pc:sldMk cId="3548480170" sldId="309"/>
            <ac:spMk id="27" creationId="{D1C793FB-21FA-C3D0-1017-2AD06F8ABCEA}"/>
          </ac:spMkLst>
        </pc:spChg>
        <pc:picChg chg="mod">
          <ac:chgData name="Liesbeth Mol" userId="882d08f6ccbf8986" providerId="LiveId" clId="{860F00B5-E47C-4D63-B4B9-AEE7977D4367}" dt="2024-02-16T17:50:14.401" v="1595" actId="1076"/>
          <ac:picMkLst>
            <pc:docMk/>
            <pc:sldMk cId="3548480170" sldId="309"/>
            <ac:picMk id="4" creationId="{F606B33A-CADA-182A-7E2E-B67429FF1BE3}"/>
          </ac:picMkLst>
        </pc:picChg>
        <pc:picChg chg="mod">
          <ac:chgData name="Liesbeth Mol" userId="882d08f6ccbf8986" providerId="LiveId" clId="{860F00B5-E47C-4D63-B4B9-AEE7977D4367}" dt="2024-02-16T17:50:14.401" v="1595" actId="1076"/>
          <ac:picMkLst>
            <pc:docMk/>
            <pc:sldMk cId="3548480170" sldId="309"/>
            <ac:picMk id="8" creationId="{F97F7293-CEDA-794D-E97B-25B01AF4DEB4}"/>
          </ac:picMkLst>
        </pc:picChg>
        <pc:picChg chg="mod">
          <ac:chgData name="Liesbeth Mol" userId="882d08f6ccbf8986" providerId="LiveId" clId="{860F00B5-E47C-4D63-B4B9-AEE7977D4367}" dt="2024-02-16T17:50:14.401" v="1595" actId="1076"/>
          <ac:picMkLst>
            <pc:docMk/>
            <pc:sldMk cId="3548480170" sldId="309"/>
            <ac:picMk id="10" creationId="{F7BE0BD7-E3C4-D1D6-2A88-9972854C01F7}"/>
          </ac:picMkLst>
        </pc:picChg>
        <pc:picChg chg="mod">
          <ac:chgData name="Liesbeth Mol" userId="882d08f6ccbf8986" providerId="LiveId" clId="{860F00B5-E47C-4D63-B4B9-AEE7977D4367}" dt="2024-02-16T17:50:14.401" v="1595" actId="1076"/>
          <ac:picMkLst>
            <pc:docMk/>
            <pc:sldMk cId="3548480170" sldId="309"/>
            <ac:picMk id="16" creationId="{B7053A37-552A-C1C7-648B-553896CCEE5B}"/>
          </ac:picMkLst>
        </pc:picChg>
      </pc:sldChg>
    </pc:docChg>
  </pc:docChgLst>
  <pc:docChgLst>
    <pc:chgData name="Liesbeth Mol" userId="882d08f6ccbf8986" providerId="LiveId" clId="{0A3C9ABB-93EF-4301-96F1-72D1DC6721E0}"/>
    <pc:docChg chg="undo custSel modSld modMainMaster">
      <pc:chgData name="Liesbeth Mol" userId="882d08f6ccbf8986" providerId="LiveId" clId="{0A3C9ABB-93EF-4301-96F1-72D1DC6721E0}" dt="2024-04-04T09:40:22.766" v="19" actId="207"/>
      <pc:docMkLst>
        <pc:docMk/>
      </pc:docMkLst>
      <pc:sldChg chg="modSp mod setBg">
        <pc:chgData name="Liesbeth Mol" userId="882d08f6ccbf8986" providerId="LiveId" clId="{0A3C9ABB-93EF-4301-96F1-72D1DC6721E0}" dt="2024-04-04T09:40:22.766" v="19" actId="207"/>
        <pc:sldMkLst>
          <pc:docMk/>
          <pc:sldMk cId="1027937745" sldId="269"/>
        </pc:sldMkLst>
        <pc:spChg chg="mod">
          <ac:chgData name="Liesbeth Mol" userId="882d08f6ccbf8986" providerId="LiveId" clId="{0A3C9ABB-93EF-4301-96F1-72D1DC6721E0}" dt="2024-04-04T09:40:22.766" v="19" actId="207"/>
          <ac:spMkLst>
            <pc:docMk/>
            <pc:sldMk cId="1027937745" sldId="269"/>
            <ac:spMk id="4" creationId="{B649508D-F88F-8C29-D228-FDE49D496B27}"/>
          </ac:spMkLst>
        </pc:spChg>
      </pc:sldChg>
      <pc:sldChg chg="addSp modSp mod setBg">
        <pc:chgData name="Liesbeth Mol" userId="882d08f6ccbf8986" providerId="LiveId" clId="{0A3C9ABB-93EF-4301-96F1-72D1DC6721E0}" dt="2024-04-04T09:40:06.561" v="18"/>
        <pc:sldMkLst>
          <pc:docMk/>
          <pc:sldMk cId="1100782617" sldId="284"/>
        </pc:sldMkLst>
        <pc:spChg chg="mod">
          <ac:chgData name="Liesbeth Mol" userId="882d08f6ccbf8986" providerId="LiveId" clId="{0A3C9ABB-93EF-4301-96F1-72D1DC6721E0}" dt="2024-04-04T09:39:59.797" v="17" actId="207"/>
          <ac:spMkLst>
            <pc:docMk/>
            <pc:sldMk cId="1100782617" sldId="284"/>
            <ac:spMk id="2" creationId="{FE6B68F9-16A5-67AF-5152-F30A7A16EE21}"/>
          </ac:spMkLst>
        </pc:spChg>
        <pc:picChg chg="add mod">
          <ac:chgData name="Liesbeth Mol" userId="882d08f6ccbf8986" providerId="LiveId" clId="{0A3C9ABB-93EF-4301-96F1-72D1DC6721E0}" dt="2024-04-04T09:09:45.262" v="11"/>
          <ac:picMkLst>
            <pc:docMk/>
            <pc:sldMk cId="1100782617" sldId="284"/>
            <ac:picMk id="3" creationId="{18AA3C48-9BFB-B6E9-2FBF-06423A9B0A9C}"/>
          </ac:picMkLst>
        </pc:picChg>
      </pc:sldChg>
      <pc:sldMasterChg chg="setBg modSldLayout">
        <pc:chgData name="Liesbeth Mol" userId="882d08f6ccbf8986" providerId="LiveId" clId="{0A3C9ABB-93EF-4301-96F1-72D1DC6721E0}" dt="2024-04-04T09:40:06.561" v="18"/>
        <pc:sldMasterMkLst>
          <pc:docMk/>
          <pc:sldMasterMk cId="3317147415" sldId="2147483648"/>
        </pc:sldMasterMkLst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1838744212" sldId="2147483649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3553117115" sldId="2147483650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170286741" sldId="2147483651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729815071" sldId="2147483652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1014648692" sldId="2147483653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246367971" sldId="2147483654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3703940528" sldId="2147483655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3810849429" sldId="2147483656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3769001004" sldId="2147483657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2536705594" sldId="2147483658"/>
          </pc:sldLayoutMkLst>
        </pc:sldLayoutChg>
        <pc:sldLayoutChg chg="setBg">
          <pc:chgData name="Liesbeth Mol" userId="882d08f6ccbf8986" providerId="LiveId" clId="{0A3C9ABB-93EF-4301-96F1-72D1DC6721E0}" dt="2024-04-04T09:40:06.561" v="18"/>
          <pc:sldLayoutMkLst>
            <pc:docMk/>
            <pc:sldMasterMk cId="3317147415" sldId="2147483648"/>
            <pc:sldLayoutMk cId="3136179969" sldId="2147483659"/>
          </pc:sldLayoutMkLst>
        </pc:sldLayoutChg>
      </pc:sldMasterChg>
    </pc:docChg>
  </pc:docChgLst>
  <pc:docChgLst>
    <pc:chgData name="Liesbeth Mol" userId="882d08f6ccbf8986" providerId="LiveId" clId="{1CAE5A65-A448-484A-A063-1B9B00C8261F}"/>
    <pc:docChg chg="undo custSel addSld delSld modSld sldOrd">
      <pc:chgData name="Liesbeth Mol" userId="882d08f6ccbf8986" providerId="LiveId" clId="{1CAE5A65-A448-484A-A063-1B9B00C8261F}" dt="2023-06-29T18:12:13.474" v="1730" actId="14100"/>
      <pc:docMkLst>
        <pc:docMk/>
      </pc:docMkLst>
      <pc:sldChg chg="addSp delSp modSp mod">
        <pc:chgData name="Liesbeth Mol" userId="882d08f6ccbf8986" providerId="LiveId" clId="{1CAE5A65-A448-484A-A063-1B9B00C8261F}" dt="2023-06-29T17:54:20.940" v="1719" actId="478"/>
        <pc:sldMkLst>
          <pc:docMk/>
          <pc:sldMk cId="3195978473" sldId="256"/>
        </pc:sldMkLst>
        <pc:spChg chg="mod">
          <ac:chgData name="Liesbeth Mol" userId="882d08f6ccbf8986" providerId="LiveId" clId="{1CAE5A65-A448-484A-A063-1B9B00C8261F}" dt="2023-06-26T13:21:05.099" v="8" actId="20577"/>
          <ac:spMkLst>
            <pc:docMk/>
            <pc:sldMk cId="3195978473" sldId="256"/>
            <ac:spMk id="2" creationId="{3341A7E7-3700-FA3F-893B-64AA3F66919E}"/>
          </ac:spMkLst>
        </pc:spChg>
        <pc:spChg chg="del">
          <ac:chgData name="Liesbeth Mol" userId="882d08f6ccbf8986" providerId="LiveId" clId="{1CAE5A65-A448-484A-A063-1B9B00C8261F}" dt="2023-06-26T13:22:33.118" v="14" actId="26606"/>
          <ac:spMkLst>
            <pc:docMk/>
            <pc:sldMk cId="3195978473" sldId="256"/>
            <ac:spMk id="22" creationId="{9B7AD9F6-8CE7-4299-8FC6-328F4DCD3FF9}"/>
          </ac:spMkLst>
        </pc:spChg>
        <pc:spChg chg="del">
          <ac:chgData name="Liesbeth Mol" userId="882d08f6ccbf8986" providerId="LiveId" clId="{1CAE5A65-A448-484A-A063-1B9B00C8261F}" dt="2023-06-26T13:22:33.118" v="14" actId="26606"/>
          <ac:spMkLst>
            <pc:docMk/>
            <pc:sldMk cId="3195978473" sldId="256"/>
            <ac:spMk id="24" creationId="{F49775AF-8896-43EE-92C6-83497D6DC56F}"/>
          </ac:spMkLst>
        </pc:spChg>
        <pc:spChg chg="add">
          <ac:chgData name="Liesbeth Mol" userId="882d08f6ccbf8986" providerId="LiveId" clId="{1CAE5A65-A448-484A-A063-1B9B00C8261F}" dt="2023-06-26T13:22:33.118" v="14" actId="26606"/>
          <ac:spMkLst>
            <pc:docMk/>
            <pc:sldMk cId="3195978473" sldId="256"/>
            <ac:spMk id="29" creationId="{9B7AD9F6-8CE7-4299-8FC6-328F4DCD3FF9}"/>
          </ac:spMkLst>
        </pc:spChg>
        <pc:spChg chg="add">
          <ac:chgData name="Liesbeth Mol" userId="882d08f6ccbf8986" providerId="LiveId" clId="{1CAE5A65-A448-484A-A063-1B9B00C8261F}" dt="2023-06-26T13:22:33.118" v="14" actId="26606"/>
          <ac:spMkLst>
            <pc:docMk/>
            <pc:sldMk cId="3195978473" sldId="256"/>
            <ac:spMk id="31" creationId="{F49775AF-8896-43EE-92C6-83497D6DC56F}"/>
          </ac:spMkLst>
        </pc:spChg>
        <pc:picChg chg="add mod">
          <ac:chgData name="Liesbeth Mol" userId="882d08f6ccbf8986" providerId="LiveId" clId="{1CAE5A65-A448-484A-A063-1B9B00C8261F}" dt="2023-06-26T13:22:33.118" v="14" actId="26606"/>
          <ac:picMkLst>
            <pc:docMk/>
            <pc:sldMk cId="3195978473" sldId="256"/>
            <ac:picMk id="4" creationId="{92E091A8-6250-68C1-FA43-926C7935C432}"/>
          </ac:picMkLst>
        </pc:picChg>
        <pc:picChg chg="del">
          <ac:chgData name="Liesbeth Mol" userId="882d08f6ccbf8986" providerId="LiveId" clId="{1CAE5A65-A448-484A-A063-1B9B00C8261F}" dt="2023-06-26T13:22:14.390" v="10" actId="478"/>
          <ac:picMkLst>
            <pc:docMk/>
            <pc:sldMk cId="3195978473" sldId="256"/>
            <ac:picMk id="9" creationId="{6D91795E-9624-4FD1-AA6C-0CDC7E32BFC7}"/>
          </ac:picMkLst>
        </pc:picChg>
        <pc:picChg chg="add del ord">
          <ac:chgData name="Liesbeth Mol" userId="882d08f6ccbf8986" providerId="LiveId" clId="{1CAE5A65-A448-484A-A063-1B9B00C8261F}" dt="2023-06-29T17:54:20.940" v="1719" actId="478"/>
          <ac:picMkLst>
            <pc:docMk/>
            <pc:sldMk cId="3195978473" sldId="256"/>
            <ac:picMk id="11" creationId="{671D9D89-F92C-E2C7-4AF3-C13B49606049}"/>
          </ac:picMkLst>
        </pc:picChg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3982634663" sldId="257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2458988804" sldId="258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1579409662" sldId="259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3800574589" sldId="260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539559515" sldId="261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1804561947" sldId="262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3514702275" sldId="263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2255302090" sldId="264"/>
        </pc:sldMkLst>
      </pc:sldChg>
      <pc:sldChg chg="del">
        <pc:chgData name="Liesbeth Mol" userId="882d08f6ccbf8986" providerId="LiveId" clId="{1CAE5A65-A448-484A-A063-1B9B00C8261F}" dt="2023-06-26T13:21:14.780" v="9" actId="2696"/>
        <pc:sldMkLst>
          <pc:docMk/>
          <pc:sldMk cId="475314879" sldId="265"/>
        </pc:sldMkLst>
      </pc:sldChg>
      <pc:sldChg chg="addSp delSp modSp mod">
        <pc:chgData name="Liesbeth Mol" userId="882d08f6ccbf8986" providerId="LiveId" clId="{1CAE5A65-A448-484A-A063-1B9B00C8261F}" dt="2023-06-29T17:52:00.912" v="1700" actId="1076"/>
        <pc:sldMkLst>
          <pc:docMk/>
          <pc:sldMk cId="3677822617" sldId="267"/>
        </pc:sldMkLst>
        <pc:spChg chg="mod">
          <ac:chgData name="Liesbeth Mol" userId="882d08f6ccbf8986" providerId="LiveId" clId="{1CAE5A65-A448-484A-A063-1B9B00C8261F}" dt="2023-06-29T15:54:04.052" v="986" actId="113"/>
          <ac:spMkLst>
            <pc:docMk/>
            <pc:sldMk cId="3677822617" sldId="267"/>
            <ac:spMk id="2" creationId="{E3DBE9C8-5C65-C20E-CC6C-C14BF0BC6435}"/>
          </ac:spMkLst>
        </pc:spChg>
        <pc:spChg chg="mod">
          <ac:chgData name="Liesbeth Mol" userId="882d08f6ccbf8986" providerId="LiveId" clId="{1CAE5A65-A448-484A-A063-1B9B00C8261F}" dt="2023-06-29T17:51:52.798" v="1699" actId="1076"/>
          <ac:spMkLst>
            <pc:docMk/>
            <pc:sldMk cId="3677822617" sldId="267"/>
            <ac:spMk id="5" creationId="{435710BF-7C2A-36A3-700F-639D6C09FE7C}"/>
          </ac:spMkLst>
        </pc:spChg>
        <pc:spChg chg="mod">
          <ac:chgData name="Liesbeth Mol" userId="882d08f6ccbf8986" providerId="LiveId" clId="{1CAE5A65-A448-484A-A063-1B9B00C8261F}" dt="2023-06-29T15:55:10.754" v="995"/>
          <ac:spMkLst>
            <pc:docMk/>
            <pc:sldMk cId="3677822617" sldId="267"/>
            <ac:spMk id="6" creationId="{81A7CDC1-A125-B470-772A-77AA7477DCF7}"/>
          </ac:spMkLst>
        </pc:spChg>
        <pc:spChg chg="mod">
          <ac:chgData name="Liesbeth Mol" userId="882d08f6ccbf8986" providerId="LiveId" clId="{1CAE5A65-A448-484A-A063-1B9B00C8261F}" dt="2023-06-29T17:52:00.912" v="1700" actId="1076"/>
          <ac:spMkLst>
            <pc:docMk/>
            <pc:sldMk cId="3677822617" sldId="267"/>
            <ac:spMk id="7" creationId="{52F3F5CA-8B08-AC07-20D3-455448404F84}"/>
          </ac:spMkLst>
        </pc:spChg>
        <pc:picChg chg="del">
          <ac:chgData name="Liesbeth Mol" userId="882d08f6ccbf8986" providerId="LiveId" clId="{1CAE5A65-A448-484A-A063-1B9B00C8261F}" dt="2023-06-29T15:51:47.157" v="888" actId="478"/>
          <ac:picMkLst>
            <pc:docMk/>
            <pc:sldMk cId="3677822617" sldId="267"/>
            <ac:picMk id="4" creationId="{44C719FD-45A0-C192-35CB-D1F1C60DD1BB}"/>
          </ac:picMkLst>
        </pc:picChg>
        <pc:picChg chg="add mod">
          <ac:chgData name="Liesbeth Mol" userId="882d08f6ccbf8986" providerId="LiveId" clId="{1CAE5A65-A448-484A-A063-1B9B00C8261F}" dt="2023-06-29T17:51:48.766" v="1698" actId="14100"/>
          <ac:picMkLst>
            <pc:docMk/>
            <pc:sldMk cId="3677822617" sldId="267"/>
            <ac:picMk id="8" creationId="{70DDA6E9-1F75-C460-1AF2-6C50A4D4A4BC}"/>
          </ac:picMkLst>
        </pc:picChg>
        <pc:picChg chg="del">
          <ac:chgData name="Liesbeth Mol" userId="882d08f6ccbf8986" providerId="LiveId" clId="{1CAE5A65-A448-484A-A063-1B9B00C8261F}" dt="2023-06-29T15:51:49.562" v="889" actId="478"/>
          <ac:picMkLst>
            <pc:docMk/>
            <pc:sldMk cId="3677822617" sldId="267"/>
            <ac:picMk id="9" creationId="{E264CCE4-7861-DC99-9C15-0FCEB5F43460}"/>
          </ac:picMkLst>
        </pc:picChg>
      </pc:sldChg>
      <pc:sldChg chg="addSp delSp modSp mod">
        <pc:chgData name="Liesbeth Mol" userId="882d08f6ccbf8986" providerId="LiveId" clId="{1CAE5A65-A448-484A-A063-1B9B00C8261F}" dt="2023-06-29T17:45:06.558" v="1637" actId="164"/>
        <pc:sldMkLst>
          <pc:docMk/>
          <pc:sldMk cId="667519450" sldId="271"/>
        </pc:sldMkLst>
        <pc:spChg chg="mod">
          <ac:chgData name="Liesbeth Mol" userId="882d08f6ccbf8986" providerId="LiveId" clId="{1CAE5A65-A448-484A-A063-1B9B00C8261F}" dt="2023-06-29T16:06:28.758" v="1172" actId="1076"/>
          <ac:spMkLst>
            <pc:docMk/>
            <pc:sldMk cId="667519450" sldId="271"/>
            <ac:spMk id="2" creationId="{E3DBE9C8-5C65-C20E-CC6C-C14BF0BC6435}"/>
          </ac:spMkLst>
        </pc:spChg>
        <pc:spChg chg="add del mod">
          <ac:chgData name="Liesbeth Mol" userId="882d08f6ccbf8986" providerId="LiveId" clId="{1CAE5A65-A448-484A-A063-1B9B00C8261F}" dt="2023-06-29T15:57:11.625" v="1100"/>
          <ac:spMkLst>
            <pc:docMk/>
            <pc:sldMk cId="667519450" sldId="271"/>
            <ac:spMk id="3" creationId="{4DEC2B87-4B4A-579B-084F-C7F853636BE9}"/>
          </ac:spMkLst>
        </pc:spChg>
        <pc:spChg chg="add mod">
          <ac:chgData name="Liesbeth Mol" userId="882d08f6ccbf8986" providerId="LiveId" clId="{1CAE5A65-A448-484A-A063-1B9B00C8261F}" dt="2023-06-29T16:06:41.115" v="1173" actId="164"/>
          <ac:spMkLst>
            <pc:docMk/>
            <pc:sldMk cId="667519450" sldId="271"/>
            <ac:spMk id="13" creationId="{EC72F619-B014-927A-FC8A-32287272B44C}"/>
          </ac:spMkLst>
        </pc:spChg>
        <pc:spChg chg="add mod topLvl">
          <ac:chgData name="Liesbeth Mol" userId="882d08f6ccbf8986" providerId="LiveId" clId="{1CAE5A65-A448-484A-A063-1B9B00C8261F}" dt="2023-06-29T17:45:06.558" v="1637" actId="164"/>
          <ac:spMkLst>
            <pc:docMk/>
            <pc:sldMk cId="667519450" sldId="271"/>
            <ac:spMk id="14" creationId="{5299FBD4-F6F6-656B-2D9D-915C488CB037}"/>
          </ac:spMkLst>
        </pc:spChg>
        <pc:spChg chg="add mod">
          <ac:chgData name="Liesbeth Mol" userId="882d08f6ccbf8986" providerId="LiveId" clId="{1CAE5A65-A448-484A-A063-1B9B00C8261F}" dt="2023-06-29T16:07:15.635" v="1176" actId="164"/>
          <ac:spMkLst>
            <pc:docMk/>
            <pc:sldMk cId="667519450" sldId="271"/>
            <ac:spMk id="15" creationId="{E90CE8D3-0D87-AB15-EAE4-2B65AD67F12C}"/>
          </ac:spMkLst>
        </pc:spChg>
        <pc:spChg chg="del mod">
          <ac:chgData name="Liesbeth Mol" userId="882d08f6ccbf8986" providerId="LiveId" clId="{1CAE5A65-A448-484A-A063-1B9B00C8261F}" dt="2023-06-29T16:03:50.570" v="1118" actId="478"/>
          <ac:spMkLst>
            <pc:docMk/>
            <pc:sldMk cId="667519450" sldId="271"/>
            <ac:spMk id="16" creationId="{61373F9F-0240-A9B2-13D2-7A2A570616C8}"/>
          </ac:spMkLst>
        </pc:spChg>
        <pc:spChg chg="del mod">
          <ac:chgData name="Liesbeth Mol" userId="882d08f6ccbf8986" providerId="LiveId" clId="{1CAE5A65-A448-484A-A063-1B9B00C8261F}" dt="2023-06-29T16:06:21.003" v="1170" actId="478"/>
          <ac:spMkLst>
            <pc:docMk/>
            <pc:sldMk cId="667519450" sldId="271"/>
            <ac:spMk id="17" creationId="{4B795F9E-7280-4A15-58DB-4D701DECC11E}"/>
          </ac:spMkLst>
        </pc:spChg>
        <pc:spChg chg="del mod">
          <ac:chgData name="Liesbeth Mol" userId="882d08f6ccbf8986" providerId="LiveId" clId="{1CAE5A65-A448-484A-A063-1B9B00C8261F}" dt="2023-06-29T16:06:22.628" v="1171" actId="478"/>
          <ac:spMkLst>
            <pc:docMk/>
            <pc:sldMk cId="667519450" sldId="271"/>
            <ac:spMk id="18" creationId="{3A1D1415-0260-1394-370D-51C0ACD25AE1}"/>
          </ac:spMkLst>
        </pc:spChg>
        <pc:spChg chg="add mod">
          <ac:chgData name="Liesbeth Mol" userId="882d08f6ccbf8986" providerId="LiveId" clId="{1CAE5A65-A448-484A-A063-1B9B00C8261F}" dt="2023-06-29T16:21:19.818" v="1191" actId="1076"/>
          <ac:spMkLst>
            <pc:docMk/>
            <pc:sldMk cId="667519450" sldId="271"/>
            <ac:spMk id="22" creationId="{7630D85A-7A74-139E-5C45-66D2EBCF1EE7}"/>
          </ac:spMkLst>
        </pc:spChg>
        <pc:spChg chg="add mod">
          <ac:chgData name="Liesbeth Mol" userId="882d08f6ccbf8986" providerId="LiveId" clId="{1CAE5A65-A448-484A-A063-1B9B00C8261F}" dt="2023-06-29T16:21:32.808" v="1194" actId="20577"/>
          <ac:spMkLst>
            <pc:docMk/>
            <pc:sldMk cId="667519450" sldId="271"/>
            <ac:spMk id="23" creationId="{8D756FB0-5E0C-C5B6-E5EE-E5788EC71C9F}"/>
          </ac:spMkLst>
        </pc:spChg>
        <pc:spChg chg="add mod">
          <ac:chgData name="Liesbeth Mol" userId="882d08f6ccbf8986" providerId="LiveId" clId="{1CAE5A65-A448-484A-A063-1B9B00C8261F}" dt="2023-06-29T16:21:35.837" v="1195" actId="20577"/>
          <ac:spMkLst>
            <pc:docMk/>
            <pc:sldMk cId="667519450" sldId="271"/>
            <ac:spMk id="24" creationId="{C243C07F-1A1B-7929-AA3A-E0A206785BD7}"/>
          </ac:spMkLst>
        </pc:spChg>
        <pc:grpChg chg="add mod">
          <ac:chgData name="Liesbeth Mol" userId="882d08f6ccbf8986" providerId="LiveId" clId="{1CAE5A65-A448-484A-A063-1B9B00C8261F}" dt="2023-06-29T16:06:41.115" v="1173" actId="164"/>
          <ac:grpSpMkLst>
            <pc:docMk/>
            <pc:sldMk cId="667519450" sldId="271"/>
            <ac:grpSpMk id="19" creationId="{02FC8569-5BC5-67F3-04B5-ACD3D57CDC31}"/>
          </ac:grpSpMkLst>
        </pc:grpChg>
        <pc:grpChg chg="add del mod">
          <ac:chgData name="Liesbeth Mol" userId="882d08f6ccbf8986" providerId="LiveId" clId="{1CAE5A65-A448-484A-A063-1B9B00C8261F}" dt="2023-06-29T17:44:28.443" v="1635" actId="165"/>
          <ac:grpSpMkLst>
            <pc:docMk/>
            <pc:sldMk cId="667519450" sldId="271"/>
            <ac:grpSpMk id="20" creationId="{814B9C57-0E07-4DDA-9057-9BF7E42210B3}"/>
          </ac:grpSpMkLst>
        </pc:grpChg>
        <pc:grpChg chg="add mod">
          <ac:chgData name="Liesbeth Mol" userId="882d08f6ccbf8986" providerId="LiveId" clId="{1CAE5A65-A448-484A-A063-1B9B00C8261F}" dt="2023-06-29T16:07:15.635" v="1176" actId="164"/>
          <ac:grpSpMkLst>
            <pc:docMk/>
            <pc:sldMk cId="667519450" sldId="271"/>
            <ac:grpSpMk id="21" creationId="{B71A3EEA-7C78-33DA-3F38-776900F3E16C}"/>
          </ac:grpSpMkLst>
        </pc:grpChg>
        <pc:grpChg chg="add mod">
          <ac:chgData name="Liesbeth Mol" userId="882d08f6ccbf8986" providerId="LiveId" clId="{1CAE5A65-A448-484A-A063-1B9B00C8261F}" dt="2023-06-29T17:45:06.558" v="1637" actId="164"/>
          <ac:grpSpMkLst>
            <pc:docMk/>
            <pc:sldMk cId="667519450" sldId="271"/>
            <ac:grpSpMk id="25" creationId="{63D1CBAF-D7D7-4550-A74B-48D3C21DCA2B}"/>
          </ac:grpSpMkLst>
        </pc:grpChg>
        <pc:picChg chg="add mod topLvl">
          <ac:chgData name="Liesbeth Mol" userId="882d08f6ccbf8986" providerId="LiveId" clId="{1CAE5A65-A448-484A-A063-1B9B00C8261F}" dt="2023-06-29T17:45:06.558" v="1637" actId="164"/>
          <ac:picMkLst>
            <pc:docMk/>
            <pc:sldMk cId="667519450" sldId="271"/>
            <ac:picMk id="5" creationId="{D301A91B-FB58-0816-1912-1D0CABD11C98}"/>
          </ac:picMkLst>
        </pc:picChg>
        <pc:picChg chg="add mod modCrop">
          <ac:chgData name="Liesbeth Mol" userId="882d08f6ccbf8986" providerId="LiveId" clId="{1CAE5A65-A448-484A-A063-1B9B00C8261F}" dt="2023-06-29T16:07:59.184" v="1179"/>
          <ac:picMkLst>
            <pc:docMk/>
            <pc:sldMk cId="667519450" sldId="271"/>
            <ac:picMk id="7" creationId="{0DA43EF5-39F4-FB23-5CC0-C74CB98E6A4A}"/>
          </ac:picMkLst>
        </pc:picChg>
        <pc:picChg chg="del">
          <ac:chgData name="Liesbeth Mol" userId="882d08f6ccbf8986" providerId="LiveId" clId="{1CAE5A65-A448-484A-A063-1B9B00C8261F}" dt="2023-06-29T15:55:22.509" v="998" actId="478"/>
          <ac:picMkLst>
            <pc:docMk/>
            <pc:sldMk cId="667519450" sldId="271"/>
            <ac:picMk id="8" creationId="{11F15B26-7DA7-42CE-BB41-185B6884E7CE}"/>
          </ac:picMkLst>
        </pc:picChg>
        <pc:picChg chg="del">
          <ac:chgData name="Liesbeth Mol" userId="882d08f6ccbf8986" providerId="LiveId" clId="{1CAE5A65-A448-484A-A063-1B9B00C8261F}" dt="2023-06-29T15:55:19.644" v="996" actId="478"/>
          <ac:picMkLst>
            <pc:docMk/>
            <pc:sldMk cId="667519450" sldId="271"/>
            <ac:picMk id="10" creationId="{44F20F8B-E7A8-0158-9A3B-904F2DF34E41}"/>
          </ac:picMkLst>
        </pc:picChg>
        <pc:picChg chg="add mod">
          <ac:chgData name="Liesbeth Mol" userId="882d08f6ccbf8986" providerId="LiveId" clId="{1CAE5A65-A448-484A-A063-1B9B00C8261F}" dt="2023-06-29T16:07:40.693" v="1177"/>
          <ac:picMkLst>
            <pc:docMk/>
            <pc:sldMk cId="667519450" sldId="271"/>
            <ac:picMk id="11" creationId="{06AE84A8-ACDB-A5ED-B69C-AAE08651B8DC}"/>
          </ac:picMkLst>
        </pc:picChg>
        <pc:picChg chg="del">
          <ac:chgData name="Liesbeth Mol" userId="882d08f6ccbf8986" providerId="LiveId" clId="{1CAE5A65-A448-484A-A063-1B9B00C8261F}" dt="2023-06-29T15:55:21.670" v="997" actId="478"/>
          <ac:picMkLst>
            <pc:docMk/>
            <pc:sldMk cId="667519450" sldId="271"/>
            <ac:picMk id="12" creationId="{93A001E0-5B24-0C38-7689-799EBF2A92C8}"/>
          </ac:picMkLst>
        </pc:picChg>
      </pc:sldChg>
      <pc:sldChg chg="modSp del mod">
        <pc:chgData name="Liesbeth Mol" userId="882d08f6ccbf8986" providerId="LiveId" clId="{1CAE5A65-A448-484A-A063-1B9B00C8261F}" dt="2023-06-29T16:23:41.049" v="1206" actId="2696"/>
        <pc:sldMkLst>
          <pc:docMk/>
          <pc:sldMk cId="1596334676" sldId="274"/>
        </pc:sldMkLst>
        <pc:spChg chg="mod">
          <ac:chgData name="Liesbeth Mol" userId="882d08f6ccbf8986" providerId="LiveId" clId="{1CAE5A65-A448-484A-A063-1B9B00C8261F}" dt="2023-06-29T16:23:12.367" v="1202" actId="404"/>
          <ac:spMkLst>
            <pc:docMk/>
            <pc:sldMk cId="1596334676" sldId="274"/>
            <ac:spMk id="2" creationId="{E3DBE9C8-5C65-C20E-CC6C-C14BF0BC6435}"/>
          </ac:spMkLst>
        </pc:spChg>
      </pc:sldChg>
      <pc:sldChg chg="addSp delSp modSp mod setBg">
        <pc:chgData name="Liesbeth Mol" userId="882d08f6ccbf8986" providerId="LiveId" clId="{1CAE5A65-A448-484A-A063-1B9B00C8261F}" dt="2023-06-29T18:12:13.474" v="1730" actId="14100"/>
        <pc:sldMkLst>
          <pc:docMk/>
          <pc:sldMk cId="2686297668" sldId="277"/>
        </pc:sldMkLst>
        <pc:spChg chg="mod">
          <ac:chgData name="Liesbeth Mol" userId="882d08f6ccbf8986" providerId="LiveId" clId="{1CAE5A65-A448-484A-A063-1B9B00C8261F}" dt="2023-06-29T16:27:23.545" v="1439" actId="113"/>
          <ac:spMkLst>
            <pc:docMk/>
            <pc:sldMk cId="2686297668" sldId="277"/>
            <ac:spMk id="2" creationId="{E3DBE9C8-5C65-C20E-CC6C-C14BF0BC6435}"/>
          </ac:spMkLst>
        </pc:spChg>
        <pc:spChg chg="mod">
          <ac:chgData name="Liesbeth Mol" userId="882d08f6ccbf8986" providerId="LiveId" clId="{1CAE5A65-A448-484A-A063-1B9B00C8261F}" dt="2023-06-29T16:29:37.074" v="1469" actId="1076"/>
          <ac:spMkLst>
            <pc:docMk/>
            <pc:sldMk cId="2686297668" sldId="277"/>
            <ac:spMk id="3" creationId="{7A06423E-65BB-C05B-5139-CCE4017584B5}"/>
          </ac:spMkLst>
        </pc:spChg>
        <pc:spChg chg="mod">
          <ac:chgData name="Liesbeth Mol" userId="882d08f6ccbf8986" providerId="LiveId" clId="{1CAE5A65-A448-484A-A063-1B9B00C8261F}" dt="2023-06-29T16:29:40" v="1470" actId="1076"/>
          <ac:spMkLst>
            <pc:docMk/>
            <pc:sldMk cId="2686297668" sldId="277"/>
            <ac:spMk id="4" creationId="{5E6467D0-74B6-9D2A-ED88-E055ADA96306}"/>
          </ac:spMkLst>
        </pc:spChg>
        <pc:spChg chg="mod ord">
          <ac:chgData name="Liesbeth Mol" userId="882d08f6ccbf8986" providerId="LiveId" clId="{1CAE5A65-A448-484A-A063-1B9B00C8261F}" dt="2023-06-29T16:30:10.698" v="1473" actId="1076"/>
          <ac:spMkLst>
            <pc:docMk/>
            <pc:sldMk cId="2686297668" sldId="277"/>
            <ac:spMk id="6" creationId="{D6A87188-E636-184F-1402-9FFACBE11A3E}"/>
          </ac:spMkLst>
        </pc:spChg>
        <pc:spChg chg="add mod">
          <ac:chgData name="Liesbeth Mol" userId="882d08f6ccbf8986" providerId="LiveId" clId="{1CAE5A65-A448-484A-A063-1B9B00C8261F}" dt="2023-06-29T16:34:54.116" v="1523"/>
          <ac:spMkLst>
            <pc:docMk/>
            <pc:sldMk cId="2686297668" sldId="277"/>
            <ac:spMk id="15" creationId="{A91B74B8-5470-1226-D64A-60A6F26172F9}"/>
          </ac:spMkLst>
        </pc:spChg>
        <pc:spChg chg="add mod">
          <ac:chgData name="Liesbeth Mol" userId="882d08f6ccbf8986" providerId="LiveId" clId="{1CAE5A65-A448-484A-A063-1B9B00C8261F}" dt="2023-06-29T16:34:46.568" v="1522"/>
          <ac:spMkLst>
            <pc:docMk/>
            <pc:sldMk cId="2686297668" sldId="277"/>
            <ac:spMk id="16" creationId="{E4E15239-1FCA-EB71-3B06-CD41F0C0C6DA}"/>
          </ac:spMkLst>
        </pc:spChg>
        <pc:spChg chg="add mod">
          <ac:chgData name="Liesbeth Mol" userId="882d08f6ccbf8986" providerId="LiveId" clId="{1CAE5A65-A448-484A-A063-1B9B00C8261F}" dt="2023-06-29T16:34:38.478" v="1521"/>
          <ac:spMkLst>
            <pc:docMk/>
            <pc:sldMk cId="2686297668" sldId="277"/>
            <ac:spMk id="17" creationId="{93869F5A-720C-225C-69D9-FABA3E456DD3}"/>
          </ac:spMkLst>
        </pc:spChg>
        <pc:spChg chg="add mod ord">
          <ac:chgData name="Liesbeth Mol" userId="882d08f6ccbf8986" providerId="LiveId" clId="{1CAE5A65-A448-484A-A063-1B9B00C8261F}" dt="2023-06-29T17:53:32.047" v="1715" actId="166"/>
          <ac:spMkLst>
            <pc:docMk/>
            <pc:sldMk cId="2686297668" sldId="277"/>
            <ac:spMk id="18" creationId="{7D5D5125-2099-CA79-1E31-5AE71F9866B6}"/>
          </ac:spMkLst>
        </pc:spChg>
        <pc:spChg chg="add mod ord">
          <ac:chgData name="Liesbeth Mol" userId="882d08f6ccbf8986" providerId="LiveId" clId="{1CAE5A65-A448-484A-A063-1B9B00C8261F}" dt="2023-06-29T17:51:17.183" v="1691" actId="164"/>
          <ac:spMkLst>
            <pc:docMk/>
            <pc:sldMk cId="2686297668" sldId="277"/>
            <ac:spMk id="19" creationId="{F93C9E48-5667-140B-0287-09B69B45E41F}"/>
          </ac:spMkLst>
        </pc:spChg>
        <pc:grpChg chg="add mod">
          <ac:chgData name="Liesbeth Mol" userId="882d08f6ccbf8986" providerId="LiveId" clId="{1CAE5A65-A448-484A-A063-1B9B00C8261F}" dt="2023-06-29T17:51:17.183" v="1691" actId="164"/>
          <ac:grpSpMkLst>
            <pc:docMk/>
            <pc:sldMk cId="2686297668" sldId="277"/>
            <ac:grpSpMk id="24" creationId="{E93B0E8A-723B-5CE3-FB93-7A641F7F381A}"/>
          </ac:grpSpMkLst>
        </pc:grpChg>
        <pc:picChg chg="del">
          <ac:chgData name="Liesbeth Mol" userId="882d08f6ccbf8986" providerId="LiveId" clId="{1CAE5A65-A448-484A-A063-1B9B00C8261F}" dt="2023-06-29T16:27:27.539" v="1442" actId="478"/>
          <ac:picMkLst>
            <pc:docMk/>
            <pc:sldMk cId="2686297668" sldId="277"/>
            <ac:picMk id="5" creationId="{1BC2F2FD-96BE-C901-8044-2C5D1DEE9079}"/>
          </ac:picMkLst>
        </pc:picChg>
        <pc:picChg chg="del">
          <ac:chgData name="Liesbeth Mol" userId="882d08f6ccbf8986" providerId="LiveId" clId="{1CAE5A65-A448-484A-A063-1B9B00C8261F}" dt="2023-06-29T16:27:26.995" v="1441" actId="478"/>
          <ac:picMkLst>
            <pc:docMk/>
            <pc:sldMk cId="2686297668" sldId="277"/>
            <ac:picMk id="8" creationId="{21978697-25EA-9CDD-5EB1-2713D632DEBC}"/>
          </ac:picMkLst>
        </pc:picChg>
        <pc:picChg chg="add mod modCrop">
          <ac:chgData name="Liesbeth Mol" userId="882d08f6ccbf8986" providerId="LiveId" clId="{1CAE5A65-A448-484A-A063-1B9B00C8261F}" dt="2023-06-29T16:33:25.864" v="1519"/>
          <ac:picMkLst>
            <pc:docMk/>
            <pc:sldMk cId="2686297668" sldId="277"/>
            <ac:picMk id="9" creationId="{F3AD3973-B8A7-28F3-636A-C80EB13E5643}"/>
          </ac:picMkLst>
        </pc:picChg>
        <pc:picChg chg="add del mod">
          <ac:chgData name="Liesbeth Mol" userId="882d08f6ccbf8986" providerId="LiveId" clId="{1CAE5A65-A448-484A-A063-1B9B00C8261F}" dt="2023-06-29T17:46:53.881" v="1638" actId="478"/>
          <ac:picMkLst>
            <pc:docMk/>
            <pc:sldMk cId="2686297668" sldId="277"/>
            <ac:picMk id="11" creationId="{06016A70-A608-B7D3-CB61-CAE0EA660921}"/>
          </ac:picMkLst>
        </pc:picChg>
        <pc:picChg chg="del">
          <ac:chgData name="Liesbeth Mol" userId="882d08f6ccbf8986" providerId="LiveId" clId="{1CAE5A65-A448-484A-A063-1B9B00C8261F}" dt="2023-06-29T16:27:26.422" v="1440" actId="478"/>
          <ac:picMkLst>
            <pc:docMk/>
            <pc:sldMk cId="2686297668" sldId="277"/>
            <ac:picMk id="12" creationId="{B60B9056-AA61-E14E-B3B9-FA2869984181}"/>
          </ac:picMkLst>
        </pc:picChg>
        <pc:picChg chg="add mod">
          <ac:chgData name="Liesbeth Mol" userId="882d08f6ccbf8986" providerId="LiveId" clId="{1CAE5A65-A448-484A-A063-1B9B00C8261F}" dt="2023-06-29T18:12:13.474" v="1730" actId="14100"/>
          <ac:picMkLst>
            <pc:docMk/>
            <pc:sldMk cId="2686297668" sldId="277"/>
            <ac:picMk id="13" creationId="{EAA8646C-62D9-209B-CED0-9DCD4E5D840B}"/>
          </ac:picMkLst>
        </pc:picChg>
        <pc:picChg chg="add mod">
          <ac:chgData name="Liesbeth Mol" userId="882d08f6ccbf8986" providerId="LiveId" clId="{1CAE5A65-A448-484A-A063-1B9B00C8261F}" dt="2023-06-29T16:33:50.600" v="1520"/>
          <ac:picMkLst>
            <pc:docMk/>
            <pc:sldMk cId="2686297668" sldId="277"/>
            <ac:picMk id="14" creationId="{87D3B048-59D8-5DDC-76FD-4A77A2EE2C7F}"/>
          </ac:picMkLst>
        </pc:picChg>
        <pc:picChg chg="add mod modCrop">
          <ac:chgData name="Liesbeth Mol" userId="882d08f6ccbf8986" providerId="LiveId" clId="{1CAE5A65-A448-484A-A063-1B9B00C8261F}" dt="2023-06-29T17:51:17.183" v="1691" actId="164"/>
          <ac:picMkLst>
            <pc:docMk/>
            <pc:sldMk cId="2686297668" sldId="277"/>
            <ac:picMk id="21" creationId="{53E5F289-9E95-AF46-FE62-3BD0B3A7B542}"/>
          </ac:picMkLst>
        </pc:picChg>
        <pc:picChg chg="add del mod">
          <ac:chgData name="Liesbeth Mol" userId="882d08f6ccbf8986" providerId="LiveId" clId="{1CAE5A65-A448-484A-A063-1B9B00C8261F}" dt="2023-06-29T17:48:14.202" v="1651" actId="478"/>
          <ac:picMkLst>
            <pc:docMk/>
            <pc:sldMk cId="2686297668" sldId="277"/>
            <ac:picMk id="22" creationId="{8A11887D-2709-0DC5-2665-5ED9800D5605}"/>
          </ac:picMkLst>
        </pc:picChg>
        <pc:picChg chg="add mod modCrop">
          <ac:chgData name="Liesbeth Mol" userId="882d08f6ccbf8986" providerId="LiveId" clId="{1CAE5A65-A448-484A-A063-1B9B00C8261F}" dt="2023-06-29T17:51:17.183" v="1691" actId="164"/>
          <ac:picMkLst>
            <pc:docMk/>
            <pc:sldMk cId="2686297668" sldId="277"/>
            <ac:picMk id="23" creationId="{F0C599BC-6C67-D569-9C05-556538A76C52}"/>
          </ac:picMkLst>
        </pc:picChg>
      </pc:sldChg>
      <pc:sldChg chg="addSp delSp modSp mod">
        <pc:chgData name="Liesbeth Mol" userId="882d08f6ccbf8986" providerId="LiveId" clId="{1CAE5A65-A448-484A-A063-1B9B00C8261F}" dt="2023-06-29T18:09:24.234" v="1725" actId="1076"/>
        <pc:sldMkLst>
          <pc:docMk/>
          <pc:sldMk cId="1817760047" sldId="280"/>
        </pc:sldMkLst>
        <pc:spChg chg="mod">
          <ac:chgData name="Liesbeth Mol" userId="882d08f6ccbf8986" providerId="LiveId" clId="{1CAE5A65-A448-484A-A063-1B9B00C8261F}" dt="2023-06-29T18:09:24.234" v="1725" actId="1076"/>
          <ac:spMkLst>
            <pc:docMk/>
            <pc:sldMk cId="1817760047" sldId="280"/>
            <ac:spMk id="2" creationId="{E3DBE9C8-5C65-C20E-CC6C-C14BF0BC6435}"/>
          </ac:spMkLst>
        </pc:spChg>
        <pc:spChg chg="del">
          <ac:chgData name="Liesbeth Mol" userId="882d08f6ccbf8986" providerId="LiveId" clId="{1CAE5A65-A448-484A-A063-1B9B00C8261F}" dt="2023-06-29T16:36:03.576" v="1597" actId="478"/>
          <ac:spMkLst>
            <pc:docMk/>
            <pc:sldMk cId="1817760047" sldId="280"/>
            <ac:spMk id="3" creationId="{B61E4718-D87D-F0A9-4CFC-85D6E9C1B0EF}"/>
          </ac:spMkLst>
        </pc:spChg>
        <pc:spChg chg="del mod">
          <ac:chgData name="Liesbeth Mol" userId="882d08f6ccbf8986" providerId="LiveId" clId="{1CAE5A65-A448-484A-A063-1B9B00C8261F}" dt="2023-06-29T16:36:05.858" v="1599" actId="478"/>
          <ac:spMkLst>
            <pc:docMk/>
            <pc:sldMk cId="1817760047" sldId="280"/>
            <ac:spMk id="4" creationId="{CB33E73E-47D9-EC0B-558A-52AA640BFFCC}"/>
          </ac:spMkLst>
        </pc:spChg>
        <pc:spChg chg="del mod">
          <ac:chgData name="Liesbeth Mol" userId="882d08f6ccbf8986" providerId="LiveId" clId="{1CAE5A65-A448-484A-A063-1B9B00C8261F}" dt="2023-06-29T16:36:07.484" v="1601" actId="478"/>
          <ac:spMkLst>
            <pc:docMk/>
            <pc:sldMk cId="1817760047" sldId="280"/>
            <ac:spMk id="6" creationId="{4B7B3D3B-3E7A-4FD1-6AC0-D192713742FF}"/>
          </ac:spMkLst>
        </pc:spChg>
        <pc:spChg chg="add mod">
          <ac:chgData name="Liesbeth Mol" userId="882d08f6ccbf8986" providerId="LiveId" clId="{1CAE5A65-A448-484A-A063-1B9B00C8261F}" dt="2023-06-29T17:42:00.181" v="1626" actId="1076"/>
          <ac:spMkLst>
            <pc:docMk/>
            <pc:sldMk cId="1817760047" sldId="280"/>
            <ac:spMk id="12" creationId="{C9E0C2D9-9B0B-9BA6-6C18-862DEF0DD171}"/>
          </ac:spMkLst>
        </pc:spChg>
        <pc:spChg chg="add mod">
          <ac:chgData name="Liesbeth Mol" userId="882d08f6ccbf8986" providerId="LiveId" clId="{1CAE5A65-A448-484A-A063-1B9B00C8261F}" dt="2023-06-29T17:43:11.344" v="1632" actId="1076"/>
          <ac:spMkLst>
            <pc:docMk/>
            <pc:sldMk cId="1817760047" sldId="280"/>
            <ac:spMk id="13" creationId="{067C7EE5-62F9-706F-3344-790D02E6C223}"/>
          </ac:spMkLst>
        </pc:spChg>
        <pc:spChg chg="add mod">
          <ac:chgData name="Liesbeth Mol" userId="882d08f6ccbf8986" providerId="LiveId" clId="{1CAE5A65-A448-484A-A063-1B9B00C8261F}" dt="2023-06-29T17:42:06.810" v="1628" actId="20577"/>
          <ac:spMkLst>
            <pc:docMk/>
            <pc:sldMk cId="1817760047" sldId="280"/>
            <ac:spMk id="14" creationId="{D21DE81A-7562-7BD3-4015-BAA2625A6712}"/>
          </ac:spMkLst>
        </pc:spChg>
        <pc:picChg chg="add mod">
          <ac:chgData name="Liesbeth Mol" userId="882d08f6ccbf8986" providerId="LiveId" clId="{1CAE5A65-A448-484A-A063-1B9B00C8261F}" dt="2023-06-29T17:40:54.221" v="1615" actId="692"/>
          <ac:picMkLst>
            <pc:docMk/>
            <pc:sldMk cId="1817760047" sldId="280"/>
            <ac:picMk id="7" creationId="{659F1359-AA77-544D-BA22-9DAA036AE5B5}"/>
          </ac:picMkLst>
        </pc:picChg>
        <pc:picChg chg="add mod">
          <ac:chgData name="Liesbeth Mol" userId="882d08f6ccbf8986" providerId="LiveId" clId="{1CAE5A65-A448-484A-A063-1B9B00C8261F}" dt="2023-06-29T18:08:56.252" v="1723" actId="1076"/>
          <ac:picMkLst>
            <pc:docMk/>
            <pc:sldMk cId="1817760047" sldId="280"/>
            <ac:picMk id="9" creationId="{A0E735CE-9FD4-9FF6-5116-C5A138FFFADD}"/>
          </ac:picMkLst>
        </pc:picChg>
        <pc:picChg chg="add mod">
          <ac:chgData name="Liesbeth Mol" userId="882d08f6ccbf8986" providerId="LiveId" clId="{1CAE5A65-A448-484A-A063-1B9B00C8261F}" dt="2023-06-29T18:08:59.177" v="1724" actId="1076"/>
          <ac:picMkLst>
            <pc:docMk/>
            <pc:sldMk cId="1817760047" sldId="280"/>
            <ac:picMk id="11" creationId="{E6A8DE75-CBE1-3CFA-8987-785D7215C68E}"/>
          </ac:picMkLst>
        </pc:picChg>
      </pc:sldChg>
      <pc:sldChg chg="addSp delSp modSp new mod setBg modAnim">
        <pc:chgData name="Liesbeth Mol" userId="882d08f6ccbf8986" providerId="LiveId" clId="{1CAE5A65-A448-484A-A063-1B9B00C8261F}" dt="2023-06-26T13:26:36.890" v="68"/>
        <pc:sldMkLst>
          <pc:docMk/>
          <pc:sldMk cId="397525811" sldId="283"/>
        </pc:sldMkLst>
        <pc:spChg chg="add mod">
          <ac:chgData name="Liesbeth Mol" userId="882d08f6ccbf8986" providerId="LiveId" clId="{1CAE5A65-A448-484A-A063-1B9B00C8261F}" dt="2023-06-26T13:24:59.368" v="62" actId="26606"/>
          <ac:spMkLst>
            <pc:docMk/>
            <pc:sldMk cId="397525811" sldId="283"/>
            <ac:spMk id="4" creationId="{13BE09B7-FA6C-3DE6-054C-86DBC1F27586}"/>
          </ac:spMkLst>
        </pc:spChg>
        <pc:spChg chg="add mod">
          <ac:chgData name="Liesbeth Mol" userId="882d08f6ccbf8986" providerId="LiveId" clId="{1CAE5A65-A448-484A-A063-1B9B00C8261F}" dt="2023-06-26T13:26:36.890" v="68"/>
          <ac:spMkLst>
            <pc:docMk/>
            <pc:sldMk cId="397525811" sldId="283"/>
            <ac:spMk id="6" creationId="{AFDB2B6F-B593-1EBA-893F-51625F5FAC4E}"/>
          </ac:spMkLst>
        </pc:spChg>
        <pc:spChg chg="add del">
          <ac:chgData name="Liesbeth Mol" userId="882d08f6ccbf8986" providerId="LiveId" clId="{1CAE5A65-A448-484A-A063-1B9B00C8261F}" dt="2023-06-26T13:24:39.726" v="52" actId="26606"/>
          <ac:spMkLst>
            <pc:docMk/>
            <pc:sldMk cId="397525811" sldId="283"/>
            <ac:spMk id="9" creationId="{6B5E2835-4E47-45B3-9CFE-732FF7B05472}"/>
          </ac:spMkLst>
        </pc:spChg>
        <pc:spChg chg="add del">
          <ac:chgData name="Liesbeth Mol" userId="882d08f6ccbf8986" providerId="LiveId" clId="{1CAE5A65-A448-484A-A063-1B9B00C8261F}" dt="2023-06-26T13:24:39.726" v="52" actId="26606"/>
          <ac:spMkLst>
            <pc:docMk/>
            <pc:sldMk cId="397525811" sldId="283"/>
            <ac:spMk id="11" creationId="{5B45AD5D-AA52-4F7B-9362-576A39AD9E09}"/>
          </ac:spMkLst>
        </pc:spChg>
        <pc:spChg chg="add del">
          <ac:chgData name="Liesbeth Mol" userId="882d08f6ccbf8986" providerId="LiveId" clId="{1CAE5A65-A448-484A-A063-1B9B00C8261F}" dt="2023-06-26T13:24:39.726" v="52" actId="26606"/>
          <ac:spMkLst>
            <pc:docMk/>
            <pc:sldMk cId="397525811" sldId="283"/>
            <ac:spMk id="13" creationId="{AEDD7960-4866-4399-BEF6-DD1431AB4E34}"/>
          </ac:spMkLst>
        </pc:spChg>
        <pc:spChg chg="add del">
          <ac:chgData name="Liesbeth Mol" userId="882d08f6ccbf8986" providerId="LiveId" clId="{1CAE5A65-A448-484A-A063-1B9B00C8261F}" dt="2023-06-26T13:24:39.726" v="52" actId="26606"/>
          <ac:spMkLst>
            <pc:docMk/>
            <pc:sldMk cId="397525811" sldId="283"/>
            <ac:spMk id="15" creationId="{55D4142C-5077-457F-A6AD-3FECFDB39685}"/>
          </ac:spMkLst>
        </pc:spChg>
        <pc:spChg chg="add del">
          <ac:chgData name="Liesbeth Mol" userId="882d08f6ccbf8986" providerId="LiveId" clId="{1CAE5A65-A448-484A-A063-1B9B00C8261F}" dt="2023-06-26T13:24:39.726" v="52" actId="26606"/>
          <ac:spMkLst>
            <pc:docMk/>
            <pc:sldMk cId="397525811" sldId="283"/>
            <ac:spMk id="17" creationId="{7A5F0580-5EE9-419F-96EE-B6529EF6E7D0}"/>
          </ac:spMkLst>
        </pc:spChg>
        <pc:spChg chg="add del">
          <ac:chgData name="Liesbeth Mol" userId="882d08f6ccbf8986" providerId="LiveId" clId="{1CAE5A65-A448-484A-A063-1B9B00C8261F}" dt="2023-06-26T13:24:42.190" v="54" actId="26606"/>
          <ac:spMkLst>
            <pc:docMk/>
            <pc:sldMk cId="397525811" sldId="283"/>
            <ac:spMk id="19" creationId="{04812C46-200A-4DEB-A05E-3ED6C68C2387}"/>
          </ac:spMkLst>
        </pc:spChg>
        <pc:spChg chg="add del">
          <ac:chgData name="Liesbeth Mol" userId="882d08f6ccbf8986" providerId="LiveId" clId="{1CAE5A65-A448-484A-A063-1B9B00C8261F}" dt="2023-06-26T13:24:42.190" v="54" actId="26606"/>
          <ac:spMkLst>
            <pc:docMk/>
            <pc:sldMk cId="397525811" sldId="283"/>
            <ac:spMk id="20" creationId="{D1EA859B-E555-4109-94F3-6700E046E008}"/>
          </ac:spMkLst>
        </pc:spChg>
        <pc:spChg chg="add del">
          <ac:chgData name="Liesbeth Mol" userId="882d08f6ccbf8986" providerId="LiveId" clId="{1CAE5A65-A448-484A-A063-1B9B00C8261F}" dt="2023-06-26T13:24:43.719" v="56" actId="26606"/>
          <ac:spMkLst>
            <pc:docMk/>
            <pc:sldMk cId="397525811" sldId="283"/>
            <ac:spMk id="22" creationId="{3AFE8227-C443-417B-BA91-520EB1EF4559}"/>
          </ac:spMkLst>
        </pc:spChg>
        <pc:spChg chg="add del">
          <ac:chgData name="Liesbeth Mol" userId="882d08f6ccbf8986" providerId="LiveId" clId="{1CAE5A65-A448-484A-A063-1B9B00C8261F}" dt="2023-06-26T13:24:43.719" v="56" actId="26606"/>
          <ac:spMkLst>
            <pc:docMk/>
            <pc:sldMk cId="397525811" sldId="283"/>
            <ac:spMk id="23" creationId="{907741FC-B544-4A6E-B831-6789D042333D}"/>
          </ac:spMkLst>
        </pc:spChg>
        <pc:spChg chg="add del">
          <ac:chgData name="Liesbeth Mol" userId="882d08f6ccbf8986" providerId="LiveId" clId="{1CAE5A65-A448-484A-A063-1B9B00C8261F}" dt="2023-06-26T13:24:43.719" v="56" actId="26606"/>
          <ac:spMkLst>
            <pc:docMk/>
            <pc:sldMk cId="397525811" sldId="283"/>
            <ac:spMk id="24" creationId="{3F0BE7ED-7814-4273-B18A-F26CC0380380}"/>
          </ac:spMkLst>
        </pc:spChg>
        <pc:spChg chg="add del">
          <ac:chgData name="Liesbeth Mol" userId="882d08f6ccbf8986" providerId="LiveId" clId="{1CAE5A65-A448-484A-A063-1B9B00C8261F}" dt="2023-06-26T13:24:59.368" v="62" actId="26606"/>
          <ac:spMkLst>
            <pc:docMk/>
            <pc:sldMk cId="397525811" sldId="283"/>
            <ac:spMk id="26" creationId="{743AA782-23D1-4521-8CAD-47662984AA08}"/>
          </ac:spMkLst>
        </pc:spChg>
        <pc:spChg chg="add del">
          <ac:chgData name="Liesbeth Mol" userId="882d08f6ccbf8986" providerId="LiveId" clId="{1CAE5A65-A448-484A-A063-1B9B00C8261F}" dt="2023-06-26T13:24:59.368" v="62" actId="26606"/>
          <ac:spMkLst>
            <pc:docMk/>
            <pc:sldMk cId="397525811" sldId="283"/>
            <ac:spMk id="27" creationId="{650D18FE-0824-4A46-B22C-A86B52E5780A}"/>
          </ac:spMkLst>
        </pc:spChg>
        <pc:spChg chg="add">
          <ac:chgData name="Liesbeth Mol" userId="882d08f6ccbf8986" providerId="LiveId" clId="{1CAE5A65-A448-484A-A063-1B9B00C8261F}" dt="2023-06-26T13:24:59.368" v="62" actId="26606"/>
          <ac:spMkLst>
            <pc:docMk/>
            <pc:sldMk cId="397525811" sldId="283"/>
            <ac:spMk id="32" creationId="{BCED4D40-4B67-4331-AC48-79B82B4A47D8}"/>
          </ac:spMkLst>
        </pc:spChg>
        <pc:spChg chg="add">
          <ac:chgData name="Liesbeth Mol" userId="882d08f6ccbf8986" providerId="LiveId" clId="{1CAE5A65-A448-484A-A063-1B9B00C8261F}" dt="2023-06-26T13:24:59.368" v="62" actId="26606"/>
          <ac:spMkLst>
            <pc:docMk/>
            <pc:sldMk cId="397525811" sldId="283"/>
            <ac:spMk id="34" creationId="{670CEDEF-4F34-412E-84EE-329C1E936AF5}"/>
          </ac:spMkLst>
        </pc:spChg>
        <pc:picChg chg="add mod ord">
          <ac:chgData name="Liesbeth Mol" userId="882d08f6ccbf8986" providerId="LiveId" clId="{1CAE5A65-A448-484A-A063-1B9B00C8261F}" dt="2023-06-26T13:25:43.028" v="64" actId="1076"/>
          <ac:picMkLst>
            <pc:docMk/>
            <pc:sldMk cId="397525811" sldId="283"/>
            <ac:picMk id="3" creationId="{3467A26A-6F9D-0155-9F2A-E84D13C4C8F6}"/>
          </ac:picMkLst>
        </pc:picChg>
        <pc:picChg chg="add mod">
          <ac:chgData name="Liesbeth Mol" userId="882d08f6ccbf8986" providerId="LiveId" clId="{1CAE5A65-A448-484A-A063-1B9B00C8261F}" dt="2023-06-26T13:25:35.466" v="63"/>
          <ac:picMkLst>
            <pc:docMk/>
            <pc:sldMk cId="397525811" sldId="283"/>
            <ac:picMk id="5" creationId="{CD2C231D-7059-2DF9-72DD-E3A151673C70}"/>
          </ac:picMkLst>
        </pc:picChg>
      </pc:sldChg>
      <pc:sldChg chg="addSp modSp new mod modAnim">
        <pc:chgData name="Liesbeth Mol" userId="882d08f6ccbf8986" providerId="LiveId" clId="{1CAE5A65-A448-484A-A063-1B9B00C8261F}" dt="2023-06-26T13:32:56.803" v="90" actId="113"/>
        <pc:sldMkLst>
          <pc:docMk/>
          <pc:sldMk cId="1100782617" sldId="284"/>
        </pc:sldMkLst>
        <pc:spChg chg="add mod">
          <ac:chgData name="Liesbeth Mol" userId="882d08f6ccbf8986" providerId="LiveId" clId="{1CAE5A65-A448-484A-A063-1B9B00C8261F}" dt="2023-06-26T13:32:56.803" v="90" actId="113"/>
          <ac:spMkLst>
            <pc:docMk/>
            <pc:sldMk cId="1100782617" sldId="284"/>
            <ac:spMk id="4" creationId="{32A84D51-3882-404C-69CE-21F700291ED8}"/>
          </ac:spMkLst>
        </pc:spChg>
        <pc:picChg chg="add mod">
          <ac:chgData name="Liesbeth Mol" userId="882d08f6ccbf8986" providerId="LiveId" clId="{1CAE5A65-A448-484A-A063-1B9B00C8261F}" dt="2023-06-26T13:32:21.328" v="82" actId="1076"/>
          <ac:picMkLst>
            <pc:docMk/>
            <pc:sldMk cId="1100782617" sldId="284"/>
            <ac:picMk id="2" creationId="{3930CE58-7BB7-0702-6168-F0DF3134A53A}"/>
          </ac:picMkLst>
        </pc:picChg>
        <pc:picChg chg="add mod">
          <ac:chgData name="Liesbeth Mol" userId="882d08f6ccbf8986" providerId="LiveId" clId="{1CAE5A65-A448-484A-A063-1B9B00C8261F}" dt="2023-06-26T13:30:30.566" v="80"/>
          <ac:picMkLst>
            <pc:docMk/>
            <pc:sldMk cId="1100782617" sldId="284"/>
            <ac:picMk id="3" creationId="{02FB31ED-3425-5C84-FFC3-EE08B540EB24}"/>
          </ac:picMkLst>
        </pc:picChg>
      </pc:sldChg>
      <pc:sldChg chg="addSp delSp modSp new mod addAnim delAnim modAnim">
        <pc:chgData name="Liesbeth Mol" userId="882d08f6ccbf8986" providerId="LiveId" clId="{1CAE5A65-A448-484A-A063-1B9B00C8261F}" dt="2023-06-26T14:17:15.391" v="501"/>
        <pc:sldMkLst>
          <pc:docMk/>
          <pc:sldMk cId="3171258454" sldId="285"/>
        </pc:sldMkLst>
        <pc:picChg chg="add mod">
          <ac:chgData name="Liesbeth Mol" userId="882d08f6ccbf8986" providerId="LiveId" clId="{1CAE5A65-A448-484A-A063-1B9B00C8261F}" dt="2023-06-26T14:13:09.644" v="475" actId="1076"/>
          <ac:picMkLst>
            <pc:docMk/>
            <pc:sldMk cId="3171258454" sldId="285"/>
            <ac:picMk id="2" creationId="{1BED7B32-92F4-30EE-EE59-54B3A8247844}"/>
          </ac:picMkLst>
        </pc:picChg>
        <pc:picChg chg="add del mod">
          <ac:chgData name="Liesbeth Mol" userId="882d08f6ccbf8986" providerId="LiveId" clId="{1CAE5A65-A448-484A-A063-1B9B00C8261F}" dt="2023-06-26T13:51:01.274" v="298" actId="478"/>
          <ac:picMkLst>
            <pc:docMk/>
            <pc:sldMk cId="3171258454" sldId="285"/>
            <ac:picMk id="4" creationId="{7FD7FE03-085B-91D4-DEAA-9831367979D3}"/>
          </ac:picMkLst>
        </pc:picChg>
        <pc:picChg chg="add mod">
          <ac:chgData name="Liesbeth Mol" userId="882d08f6ccbf8986" providerId="LiveId" clId="{1CAE5A65-A448-484A-A063-1B9B00C8261F}" dt="2023-06-26T14:10:01.915" v="441" actId="1076"/>
          <ac:picMkLst>
            <pc:docMk/>
            <pc:sldMk cId="3171258454" sldId="285"/>
            <ac:picMk id="6" creationId="{65BEAE44-13F1-B391-1A1D-82589CCC596C}"/>
          </ac:picMkLst>
        </pc:picChg>
        <pc:picChg chg="add del mod">
          <ac:chgData name="Liesbeth Mol" userId="882d08f6ccbf8986" providerId="LiveId" clId="{1CAE5A65-A448-484A-A063-1B9B00C8261F}" dt="2023-06-26T13:51:05.003" v="301" actId="478"/>
          <ac:picMkLst>
            <pc:docMk/>
            <pc:sldMk cId="3171258454" sldId="285"/>
            <ac:picMk id="8" creationId="{FBACC56E-BE87-00A1-7FF9-D13B604615E6}"/>
          </ac:picMkLst>
        </pc:picChg>
        <pc:picChg chg="add mod">
          <ac:chgData name="Liesbeth Mol" userId="882d08f6ccbf8986" providerId="LiveId" clId="{1CAE5A65-A448-484A-A063-1B9B00C8261F}" dt="2023-06-26T14:09:55.215" v="438" actId="1076"/>
          <ac:picMkLst>
            <pc:docMk/>
            <pc:sldMk cId="3171258454" sldId="285"/>
            <ac:picMk id="10" creationId="{2D4B8E5A-59CC-0665-DF13-81F75D6328D4}"/>
          </ac:picMkLst>
        </pc:picChg>
        <pc:picChg chg="add del mod">
          <ac:chgData name="Liesbeth Mol" userId="882d08f6ccbf8986" providerId="LiveId" clId="{1CAE5A65-A448-484A-A063-1B9B00C8261F}" dt="2023-06-26T13:51:02.274" v="299" actId="478"/>
          <ac:picMkLst>
            <pc:docMk/>
            <pc:sldMk cId="3171258454" sldId="285"/>
            <ac:picMk id="12" creationId="{030EB291-75A3-D05B-99E3-657E62D9E19F}"/>
          </ac:picMkLst>
        </pc:picChg>
        <pc:picChg chg="add del mod">
          <ac:chgData name="Liesbeth Mol" userId="882d08f6ccbf8986" providerId="LiveId" clId="{1CAE5A65-A448-484A-A063-1B9B00C8261F}" dt="2023-06-26T13:51:03.722" v="300" actId="478"/>
          <ac:picMkLst>
            <pc:docMk/>
            <pc:sldMk cId="3171258454" sldId="285"/>
            <ac:picMk id="14" creationId="{B45BD657-736B-1F1C-D2FB-45A2A8433674}"/>
          </ac:picMkLst>
        </pc:picChg>
        <pc:picChg chg="add mod">
          <ac:chgData name="Liesbeth Mol" userId="882d08f6ccbf8986" providerId="LiveId" clId="{1CAE5A65-A448-484A-A063-1B9B00C8261F}" dt="2023-06-26T14:09:56.585" v="439" actId="1076"/>
          <ac:picMkLst>
            <pc:docMk/>
            <pc:sldMk cId="3171258454" sldId="285"/>
            <ac:picMk id="16" creationId="{0A22FB9C-909E-D674-1ABE-DCD1DE42350C}"/>
          </ac:picMkLst>
        </pc:picChg>
        <pc:picChg chg="add mod modCrop">
          <ac:chgData name="Liesbeth Mol" userId="882d08f6ccbf8986" providerId="LiveId" clId="{1CAE5A65-A448-484A-A063-1B9B00C8261F}" dt="2023-06-26T14:09:58.567" v="440" actId="1076"/>
          <ac:picMkLst>
            <pc:docMk/>
            <pc:sldMk cId="3171258454" sldId="285"/>
            <ac:picMk id="18" creationId="{87FA5D08-8406-7CEF-E84A-6C9DCE231E38}"/>
          </ac:picMkLst>
        </pc:picChg>
        <pc:picChg chg="add mod">
          <ac:chgData name="Liesbeth Mol" userId="882d08f6ccbf8986" providerId="LiveId" clId="{1CAE5A65-A448-484A-A063-1B9B00C8261F}" dt="2023-06-26T14:12:43.751" v="456"/>
          <ac:picMkLst>
            <pc:docMk/>
            <pc:sldMk cId="3171258454" sldId="285"/>
            <ac:picMk id="19" creationId="{B963FBEB-9B44-8FD3-00F7-9968E1F6F7AF}"/>
          </ac:picMkLst>
        </pc:picChg>
        <pc:picChg chg="add del mod">
          <ac:chgData name="Liesbeth Mol" userId="882d08f6ccbf8986" providerId="LiveId" clId="{1CAE5A65-A448-484A-A063-1B9B00C8261F}" dt="2023-06-26T14:14:42.842" v="488" actId="478"/>
          <ac:picMkLst>
            <pc:docMk/>
            <pc:sldMk cId="3171258454" sldId="285"/>
            <ac:picMk id="20" creationId="{8078D027-88BC-49F1-2EE4-7D6493B60559}"/>
          </ac:picMkLst>
        </pc:picChg>
        <pc:picChg chg="add mod">
          <ac:chgData name="Liesbeth Mol" userId="882d08f6ccbf8986" providerId="LiveId" clId="{1CAE5A65-A448-484A-A063-1B9B00C8261F}" dt="2023-06-26T14:12:57.115" v="468"/>
          <ac:picMkLst>
            <pc:docMk/>
            <pc:sldMk cId="3171258454" sldId="285"/>
            <ac:picMk id="21" creationId="{D59EE543-67A4-4BF1-F42E-35B94023746F}"/>
          </ac:picMkLst>
        </pc:picChg>
        <pc:picChg chg="add mod">
          <ac:chgData name="Liesbeth Mol" userId="882d08f6ccbf8986" providerId="LiveId" clId="{1CAE5A65-A448-484A-A063-1B9B00C8261F}" dt="2023-06-26T14:13:02.805" v="474"/>
          <ac:picMkLst>
            <pc:docMk/>
            <pc:sldMk cId="3171258454" sldId="285"/>
            <ac:picMk id="22" creationId="{9957C360-3456-E640-B079-DE50818EC361}"/>
          </ac:picMkLst>
        </pc:picChg>
      </pc:sldChg>
      <pc:sldChg chg="addSp delSp modSp add mod ord delAnim modAnim">
        <pc:chgData name="Liesbeth Mol" userId="882d08f6ccbf8986" providerId="LiveId" clId="{1CAE5A65-A448-484A-A063-1B9B00C8261F}" dt="2023-06-29T17:56:26.476" v="1720" actId="478"/>
        <pc:sldMkLst>
          <pc:docMk/>
          <pc:sldMk cId="874633624" sldId="286"/>
        </pc:sldMkLst>
        <pc:spChg chg="add mod">
          <ac:chgData name="Liesbeth Mol" userId="882d08f6ccbf8986" providerId="LiveId" clId="{1CAE5A65-A448-484A-A063-1B9B00C8261F}" dt="2023-06-26T13:50:42.473" v="294" actId="115"/>
          <ac:spMkLst>
            <pc:docMk/>
            <pc:sldMk cId="874633624" sldId="286"/>
            <ac:spMk id="3" creationId="{C08C7A52-C5E4-C323-88CB-D43E8AC41C31}"/>
          </ac:spMkLst>
        </pc:spChg>
        <pc:spChg chg="add mod">
          <ac:chgData name="Liesbeth Mol" userId="882d08f6ccbf8986" providerId="LiveId" clId="{1CAE5A65-A448-484A-A063-1B9B00C8261F}" dt="2023-06-26T13:56:32.506" v="352" actId="207"/>
          <ac:spMkLst>
            <pc:docMk/>
            <pc:sldMk cId="874633624" sldId="286"/>
            <ac:spMk id="13" creationId="{D111844C-6D36-A262-E91F-139726A8136C}"/>
          </ac:spMkLst>
        </pc:spChg>
        <pc:spChg chg="add del mod">
          <ac:chgData name="Liesbeth Mol" userId="882d08f6ccbf8986" providerId="LiveId" clId="{1CAE5A65-A448-484A-A063-1B9B00C8261F}" dt="2023-06-29T17:56:26.476" v="1720" actId="478"/>
          <ac:spMkLst>
            <pc:docMk/>
            <pc:sldMk cId="874633624" sldId="286"/>
            <ac:spMk id="15" creationId="{A812568F-FE6B-9294-8C87-2DD3B2F65988}"/>
          </ac:spMkLst>
        </pc:spChg>
        <pc:picChg chg="mod">
          <ac:chgData name="Liesbeth Mol" userId="882d08f6ccbf8986" providerId="LiveId" clId="{1CAE5A65-A448-484A-A063-1B9B00C8261F}" dt="2023-06-26T13:50:51.406" v="295" actId="1076"/>
          <ac:picMkLst>
            <pc:docMk/>
            <pc:sldMk cId="874633624" sldId="286"/>
            <ac:picMk id="2" creationId="{1BED7B32-92F4-30EE-EE59-54B3A8247844}"/>
          </ac:picMkLst>
        </pc:picChg>
        <pc:picChg chg="mod">
          <ac:chgData name="Liesbeth Mol" userId="882d08f6ccbf8986" providerId="LiveId" clId="{1CAE5A65-A448-484A-A063-1B9B00C8261F}" dt="2023-06-26T13:46:43.812" v="169" actId="1076"/>
          <ac:picMkLst>
            <pc:docMk/>
            <pc:sldMk cId="874633624" sldId="286"/>
            <ac:picMk id="4" creationId="{7FD7FE03-085B-91D4-DEAA-9831367979D3}"/>
          </ac:picMkLst>
        </pc:picChg>
        <pc:picChg chg="add mod">
          <ac:chgData name="Liesbeth Mol" userId="882d08f6ccbf8986" providerId="LiveId" clId="{1CAE5A65-A448-484A-A063-1B9B00C8261F}" dt="2023-06-26T14:06:54.317" v="420"/>
          <ac:picMkLst>
            <pc:docMk/>
            <pc:sldMk cId="874633624" sldId="286"/>
            <ac:picMk id="5" creationId="{D830D483-E592-A6CC-50BF-8534622666B9}"/>
          </ac:picMkLst>
        </pc:picChg>
        <pc:picChg chg="del">
          <ac:chgData name="Liesbeth Mol" userId="882d08f6ccbf8986" providerId="LiveId" clId="{1CAE5A65-A448-484A-A063-1B9B00C8261F}" dt="2023-06-26T13:45:48.124" v="158" actId="478"/>
          <ac:picMkLst>
            <pc:docMk/>
            <pc:sldMk cId="874633624" sldId="286"/>
            <ac:picMk id="6" creationId="{65BEAE44-13F1-B391-1A1D-82589CCC596C}"/>
          </ac:picMkLst>
        </pc:picChg>
        <pc:picChg chg="add mod">
          <ac:chgData name="Liesbeth Mol" userId="882d08f6ccbf8986" providerId="LiveId" clId="{1CAE5A65-A448-484A-A063-1B9B00C8261F}" dt="2023-06-26T14:06:56.873" v="422"/>
          <ac:picMkLst>
            <pc:docMk/>
            <pc:sldMk cId="874633624" sldId="286"/>
            <ac:picMk id="7" creationId="{BD91F87F-C1C6-BC38-007A-FC9C5D7D14B1}"/>
          </ac:picMkLst>
        </pc:picChg>
        <pc:picChg chg="mod">
          <ac:chgData name="Liesbeth Mol" userId="882d08f6ccbf8986" providerId="LiveId" clId="{1CAE5A65-A448-484A-A063-1B9B00C8261F}" dt="2023-06-26T13:46:54.713" v="172" actId="1076"/>
          <ac:picMkLst>
            <pc:docMk/>
            <pc:sldMk cId="874633624" sldId="286"/>
            <ac:picMk id="8" creationId="{FBACC56E-BE87-00A1-7FF9-D13B604615E6}"/>
          </ac:picMkLst>
        </pc:picChg>
        <pc:picChg chg="add mod">
          <ac:chgData name="Liesbeth Mol" userId="882d08f6ccbf8986" providerId="LiveId" clId="{1CAE5A65-A448-484A-A063-1B9B00C8261F}" dt="2023-06-26T14:06:50.827" v="417"/>
          <ac:picMkLst>
            <pc:docMk/>
            <pc:sldMk cId="874633624" sldId="286"/>
            <ac:picMk id="9" creationId="{DB09146C-8C78-3B7D-5732-F949E15B4E3E}"/>
          </ac:picMkLst>
        </pc:picChg>
        <pc:picChg chg="del">
          <ac:chgData name="Liesbeth Mol" userId="882d08f6ccbf8986" providerId="LiveId" clId="{1CAE5A65-A448-484A-A063-1B9B00C8261F}" dt="2023-06-26T13:45:47.043" v="156" actId="478"/>
          <ac:picMkLst>
            <pc:docMk/>
            <pc:sldMk cId="874633624" sldId="286"/>
            <ac:picMk id="10" creationId="{2D4B8E5A-59CC-0665-DF13-81F75D6328D4}"/>
          </ac:picMkLst>
        </pc:picChg>
        <pc:picChg chg="add mod">
          <ac:chgData name="Liesbeth Mol" userId="882d08f6ccbf8986" providerId="LiveId" clId="{1CAE5A65-A448-484A-A063-1B9B00C8261F}" dt="2023-06-26T14:06:59.795" v="424"/>
          <ac:picMkLst>
            <pc:docMk/>
            <pc:sldMk cId="874633624" sldId="286"/>
            <ac:picMk id="11" creationId="{67BC30A1-A51F-8F7E-F57D-663433EB277D}"/>
          </ac:picMkLst>
        </pc:picChg>
        <pc:picChg chg="mod modCrop">
          <ac:chgData name="Liesbeth Mol" userId="882d08f6ccbf8986" providerId="LiveId" clId="{1CAE5A65-A448-484A-A063-1B9B00C8261F}" dt="2023-06-26T13:46:47.135" v="170" actId="1076"/>
          <ac:picMkLst>
            <pc:docMk/>
            <pc:sldMk cId="874633624" sldId="286"/>
            <ac:picMk id="12" creationId="{030EB291-75A3-D05B-99E3-657E62D9E19F}"/>
          </ac:picMkLst>
        </pc:picChg>
        <pc:picChg chg="mod modCrop">
          <ac:chgData name="Liesbeth Mol" userId="882d08f6ccbf8986" providerId="LiveId" clId="{1CAE5A65-A448-484A-A063-1B9B00C8261F}" dt="2023-06-26T13:46:51.843" v="171" actId="1076"/>
          <ac:picMkLst>
            <pc:docMk/>
            <pc:sldMk cId="874633624" sldId="286"/>
            <ac:picMk id="14" creationId="{B45BD657-736B-1F1C-D2FB-45A2A8433674}"/>
          </ac:picMkLst>
        </pc:picChg>
        <pc:picChg chg="del">
          <ac:chgData name="Liesbeth Mol" userId="882d08f6ccbf8986" providerId="LiveId" clId="{1CAE5A65-A448-484A-A063-1B9B00C8261F}" dt="2023-06-26T13:45:46.348" v="155" actId="478"/>
          <ac:picMkLst>
            <pc:docMk/>
            <pc:sldMk cId="874633624" sldId="286"/>
            <ac:picMk id="16" creationId="{0A22FB9C-909E-D674-1ABE-DCD1DE42350C}"/>
          </ac:picMkLst>
        </pc:picChg>
        <pc:picChg chg="del">
          <ac:chgData name="Liesbeth Mol" userId="882d08f6ccbf8986" providerId="LiveId" clId="{1CAE5A65-A448-484A-A063-1B9B00C8261F}" dt="2023-06-26T13:45:47.635" v="157" actId="478"/>
          <ac:picMkLst>
            <pc:docMk/>
            <pc:sldMk cId="874633624" sldId="286"/>
            <ac:picMk id="18" creationId="{87FA5D08-8406-7CEF-E84A-6C9DCE231E38}"/>
          </ac:picMkLst>
        </pc:picChg>
      </pc:sldChg>
      <pc:sldChg chg="addSp modSp new mod">
        <pc:chgData name="Liesbeth Mol" userId="882d08f6ccbf8986" providerId="LiveId" clId="{1CAE5A65-A448-484A-A063-1B9B00C8261F}" dt="2023-06-26T14:22:32.462" v="528" actId="1076"/>
        <pc:sldMkLst>
          <pc:docMk/>
          <pc:sldMk cId="2816818336" sldId="287"/>
        </pc:sldMkLst>
        <pc:spChg chg="add mod">
          <ac:chgData name="Liesbeth Mol" userId="882d08f6ccbf8986" providerId="LiveId" clId="{1CAE5A65-A448-484A-A063-1B9B00C8261F}" dt="2023-06-26T14:21:44.665" v="524" actId="1076"/>
          <ac:spMkLst>
            <pc:docMk/>
            <pc:sldMk cId="2816818336" sldId="287"/>
            <ac:spMk id="2" creationId="{9E392CD4-1F92-490F-298D-DADDAFA57F58}"/>
          </ac:spMkLst>
        </pc:spChg>
        <pc:spChg chg="add mod">
          <ac:chgData name="Liesbeth Mol" userId="882d08f6ccbf8986" providerId="LiveId" clId="{1CAE5A65-A448-484A-A063-1B9B00C8261F}" dt="2023-06-26T14:22:32.462" v="528" actId="1076"/>
          <ac:spMkLst>
            <pc:docMk/>
            <pc:sldMk cId="2816818336" sldId="287"/>
            <ac:spMk id="5" creationId="{4E740575-B477-0CFE-C864-EBEF11BC9968}"/>
          </ac:spMkLst>
        </pc:spChg>
        <pc:picChg chg="add mod">
          <ac:chgData name="Liesbeth Mol" userId="882d08f6ccbf8986" providerId="LiveId" clId="{1CAE5A65-A448-484A-A063-1B9B00C8261F}" dt="2023-06-26T14:21:48.309" v="525" actId="1076"/>
          <ac:picMkLst>
            <pc:docMk/>
            <pc:sldMk cId="2816818336" sldId="287"/>
            <ac:picMk id="4" creationId="{1A0E97C8-F70C-A8A8-12DE-2CBBF46986D3}"/>
          </ac:picMkLst>
        </pc:picChg>
      </pc:sldChg>
      <pc:sldChg chg="addSp delSp modSp add mod">
        <pc:chgData name="Liesbeth Mol" userId="882d08f6ccbf8986" providerId="LiveId" clId="{1CAE5A65-A448-484A-A063-1B9B00C8261F}" dt="2023-06-26T14:25:22.399" v="644"/>
        <pc:sldMkLst>
          <pc:docMk/>
          <pc:sldMk cId="3047749867" sldId="288"/>
        </pc:sldMkLst>
        <pc:spChg chg="del">
          <ac:chgData name="Liesbeth Mol" userId="882d08f6ccbf8986" providerId="LiveId" clId="{1CAE5A65-A448-484A-A063-1B9B00C8261F}" dt="2023-06-26T14:25:09.262" v="642" actId="478"/>
          <ac:spMkLst>
            <pc:docMk/>
            <pc:sldMk cId="3047749867" sldId="288"/>
            <ac:spMk id="2" creationId="{9E392CD4-1F92-490F-298D-DADDAFA57F58}"/>
          </ac:spMkLst>
        </pc:spChg>
        <pc:spChg chg="add mod">
          <ac:chgData name="Liesbeth Mol" userId="882d08f6ccbf8986" providerId="LiveId" clId="{1CAE5A65-A448-484A-A063-1B9B00C8261F}" dt="2023-06-26T14:23:44.399" v="555" actId="1035"/>
          <ac:spMkLst>
            <pc:docMk/>
            <pc:sldMk cId="3047749867" sldId="288"/>
            <ac:spMk id="3" creationId="{12B06101-B393-D6C5-E17F-D0C52B0D28C1}"/>
          </ac:spMkLst>
        </pc:spChg>
        <pc:spChg chg="del">
          <ac:chgData name="Liesbeth Mol" userId="882d08f6ccbf8986" providerId="LiveId" clId="{1CAE5A65-A448-484A-A063-1B9B00C8261F}" dt="2023-06-26T14:25:11.305" v="643" actId="478"/>
          <ac:spMkLst>
            <pc:docMk/>
            <pc:sldMk cId="3047749867" sldId="288"/>
            <ac:spMk id="5" creationId="{4E740575-B477-0CFE-C864-EBEF11BC9968}"/>
          </ac:spMkLst>
        </pc:spChg>
        <pc:spChg chg="add mod">
          <ac:chgData name="Liesbeth Mol" userId="882d08f6ccbf8986" providerId="LiveId" clId="{1CAE5A65-A448-484A-A063-1B9B00C8261F}" dt="2023-06-26T14:24:26.285" v="576" actId="20577"/>
          <ac:spMkLst>
            <pc:docMk/>
            <pc:sldMk cId="3047749867" sldId="288"/>
            <ac:spMk id="6" creationId="{28CCE9B9-69C1-6EF6-054C-5DB4F00577E7}"/>
          </ac:spMkLst>
        </pc:spChg>
        <pc:spChg chg="add mod">
          <ac:chgData name="Liesbeth Mol" userId="882d08f6ccbf8986" providerId="LiveId" clId="{1CAE5A65-A448-484A-A063-1B9B00C8261F}" dt="2023-06-26T14:24:32.532" v="590" actId="20577"/>
          <ac:spMkLst>
            <pc:docMk/>
            <pc:sldMk cId="3047749867" sldId="288"/>
            <ac:spMk id="7" creationId="{349F2D85-09F2-A21B-5D25-5B8D56D38F3C}"/>
          </ac:spMkLst>
        </pc:spChg>
        <pc:spChg chg="add mod">
          <ac:chgData name="Liesbeth Mol" userId="882d08f6ccbf8986" providerId="LiveId" clId="{1CAE5A65-A448-484A-A063-1B9B00C8261F}" dt="2023-06-26T14:24:41.703" v="605"/>
          <ac:spMkLst>
            <pc:docMk/>
            <pc:sldMk cId="3047749867" sldId="288"/>
            <ac:spMk id="8" creationId="{A81BBE9C-4D98-BFC9-8D64-71D7525D6957}"/>
          </ac:spMkLst>
        </pc:spChg>
        <pc:spChg chg="add mod">
          <ac:chgData name="Liesbeth Mol" userId="882d08f6ccbf8986" providerId="LiveId" clId="{1CAE5A65-A448-484A-A063-1B9B00C8261F}" dt="2023-06-26T14:24:44.785" v="614" actId="20577"/>
          <ac:spMkLst>
            <pc:docMk/>
            <pc:sldMk cId="3047749867" sldId="288"/>
            <ac:spMk id="9" creationId="{993F99F8-808D-1D5A-E63C-0866692CE7D2}"/>
          </ac:spMkLst>
        </pc:spChg>
        <pc:spChg chg="add mod">
          <ac:chgData name="Liesbeth Mol" userId="882d08f6ccbf8986" providerId="LiveId" clId="{1CAE5A65-A448-484A-A063-1B9B00C8261F}" dt="2023-06-26T14:24:50.847" v="623" actId="20577"/>
          <ac:spMkLst>
            <pc:docMk/>
            <pc:sldMk cId="3047749867" sldId="288"/>
            <ac:spMk id="10" creationId="{66861825-A2C3-4BCE-C65B-E8A0DD21C3B4}"/>
          </ac:spMkLst>
        </pc:spChg>
        <pc:spChg chg="add mod">
          <ac:chgData name="Liesbeth Mol" userId="882d08f6ccbf8986" providerId="LiveId" clId="{1CAE5A65-A448-484A-A063-1B9B00C8261F}" dt="2023-06-26T14:24:56.085" v="632" actId="20577"/>
          <ac:spMkLst>
            <pc:docMk/>
            <pc:sldMk cId="3047749867" sldId="288"/>
            <ac:spMk id="11" creationId="{4A291280-E0AE-7E19-8BA8-43B9AB58C7E2}"/>
          </ac:spMkLst>
        </pc:spChg>
        <pc:spChg chg="add mod">
          <ac:chgData name="Liesbeth Mol" userId="882d08f6ccbf8986" providerId="LiveId" clId="{1CAE5A65-A448-484A-A063-1B9B00C8261F}" dt="2023-06-26T14:25:01.192" v="641" actId="20577"/>
          <ac:spMkLst>
            <pc:docMk/>
            <pc:sldMk cId="3047749867" sldId="288"/>
            <ac:spMk id="12" creationId="{BBFC142D-CD9F-6654-8DF6-6AB8042E9B9D}"/>
          </ac:spMkLst>
        </pc:spChg>
        <pc:picChg chg="add mod">
          <ac:chgData name="Liesbeth Mol" userId="882d08f6ccbf8986" providerId="LiveId" clId="{1CAE5A65-A448-484A-A063-1B9B00C8261F}" dt="2023-06-26T14:25:22.399" v="644"/>
          <ac:picMkLst>
            <pc:docMk/>
            <pc:sldMk cId="3047749867" sldId="288"/>
            <ac:picMk id="13" creationId="{B16C2469-3F92-6AAB-0D8C-A258817F5B87}"/>
          </ac:picMkLst>
        </pc:picChg>
      </pc:sldChg>
      <pc:sldChg chg="addSp modSp new mod">
        <pc:chgData name="Liesbeth Mol" userId="882d08f6ccbf8986" providerId="LiveId" clId="{1CAE5A65-A448-484A-A063-1B9B00C8261F}" dt="2023-06-29T15:33:14.181" v="690"/>
        <pc:sldMkLst>
          <pc:docMk/>
          <pc:sldMk cId="3121254121" sldId="289"/>
        </pc:sldMkLst>
        <pc:spChg chg="add mod">
          <ac:chgData name="Liesbeth Mol" userId="882d08f6ccbf8986" providerId="LiveId" clId="{1CAE5A65-A448-484A-A063-1B9B00C8261F}" dt="2023-06-29T15:30:43.848" v="670" actId="1076"/>
          <ac:spMkLst>
            <pc:docMk/>
            <pc:sldMk cId="3121254121" sldId="289"/>
            <ac:spMk id="2" creationId="{15D508EB-CA72-894D-B0C1-5C71C2D459A7}"/>
          </ac:spMkLst>
        </pc:spChg>
        <pc:spChg chg="add mod">
          <ac:chgData name="Liesbeth Mol" userId="882d08f6ccbf8986" providerId="LiveId" clId="{1CAE5A65-A448-484A-A063-1B9B00C8261F}" dt="2023-06-29T15:33:14.181" v="690"/>
          <ac:spMkLst>
            <pc:docMk/>
            <pc:sldMk cId="3121254121" sldId="289"/>
            <ac:spMk id="5" creationId="{FCA88360-7CF8-E694-902F-477F2D358200}"/>
          </ac:spMkLst>
        </pc:spChg>
        <pc:picChg chg="add mod">
          <ac:chgData name="Liesbeth Mol" userId="882d08f6ccbf8986" providerId="LiveId" clId="{1CAE5A65-A448-484A-A063-1B9B00C8261F}" dt="2023-06-29T15:31:40.906" v="675" actId="1076"/>
          <ac:picMkLst>
            <pc:docMk/>
            <pc:sldMk cId="3121254121" sldId="289"/>
            <ac:picMk id="4" creationId="{0D0540FD-80F3-0DCF-4E99-5F9CEC798466}"/>
          </ac:picMkLst>
        </pc:picChg>
      </pc:sldChg>
      <pc:sldChg chg="addSp modSp new mod">
        <pc:chgData name="Liesbeth Mol" userId="882d08f6ccbf8986" providerId="LiveId" clId="{1CAE5A65-A448-484A-A063-1B9B00C8261F}" dt="2023-06-29T15:38:54.710" v="748"/>
        <pc:sldMkLst>
          <pc:docMk/>
          <pc:sldMk cId="128440777" sldId="290"/>
        </pc:sldMkLst>
        <pc:spChg chg="add mod">
          <ac:chgData name="Liesbeth Mol" userId="882d08f6ccbf8986" providerId="LiveId" clId="{1CAE5A65-A448-484A-A063-1B9B00C8261F}" dt="2023-06-29T15:36:06.837" v="708" actId="403"/>
          <ac:spMkLst>
            <pc:docMk/>
            <pc:sldMk cId="128440777" sldId="290"/>
            <ac:spMk id="2" creationId="{7F72AA42-85A0-23C1-AE9A-ADC7258B328D}"/>
          </ac:spMkLst>
        </pc:spChg>
        <pc:spChg chg="add mod">
          <ac:chgData name="Liesbeth Mol" userId="882d08f6ccbf8986" providerId="LiveId" clId="{1CAE5A65-A448-484A-A063-1B9B00C8261F}" dt="2023-06-29T15:38:38.012" v="746"/>
          <ac:spMkLst>
            <pc:docMk/>
            <pc:sldMk cId="128440777" sldId="290"/>
            <ac:spMk id="7" creationId="{CE557F8D-FDAE-811C-76F6-2065BB7877CF}"/>
          </ac:spMkLst>
        </pc:spChg>
        <pc:spChg chg="add mod">
          <ac:chgData name="Liesbeth Mol" userId="882d08f6ccbf8986" providerId="LiveId" clId="{1CAE5A65-A448-484A-A063-1B9B00C8261F}" dt="2023-06-29T15:38:54.710" v="748"/>
          <ac:spMkLst>
            <pc:docMk/>
            <pc:sldMk cId="128440777" sldId="290"/>
            <ac:spMk id="8" creationId="{0C2A85A3-5588-DFD9-E969-0495D4C58472}"/>
          </ac:spMkLst>
        </pc:spChg>
        <pc:picChg chg="add mod">
          <ac:chgData name="Liesbeth Mol" userId="882d08f6ccbf8986" providerId="LiveId" clId="{1CAE5A65-A448-484A-A063-1B9B00C8261F}" dt="2023-06-29T15:37:29.272" v="731" actId="1076"/>
          <ac:picMkLst>
            <pc:docMk/>
            <pc:sldMk cId="128440777" sldId="290"/>
            <ac:picMk id="4" creationId="{525E3EFC-FB78-5AED-005E-88C36870860E}"/>
          </ac:picMkLst>
        </pc:picChg>
        <pc:picChg chg="add mod">
          <ac:chgData name="Liesbeth Mol" userId="882d08f6ccbf8986" providerId="LiveId" clId="{1CAE5A65-A448-484A-A063-1B9B00C8261F}" dt="2023-06-29T15:37:31.517" v="732" actId="1076"/>
          <ac:picMkLst>
            <pc:docMk/>
            <pc:sldMk cId="128440777" sldId="290"/>
            <ac:picMk id="6" creationId="{F72A5D52-CCA6-DF3E-5C49-6DA931F88229}"/>
          </ac:picMkLst>
        </pc:picChg>
      </pc:sldChg>
      <pc:sldChg chg="addSp modSp new mod modAnim">
        <pc:chgData name="Liesbeth Mol" userId="882d08f6ccbf8986" providerId="LiveId" clId="{1CAE5A65-A448-484A-A063-1B9B00C8261F}" dt="2023-06-29T15:42:58.338" v="837" actId="1076"/>
        <pc:sldMkLst>
          <pc:docMk/>
          <pc:sldMk cId="1618733697" sldId="291"/>
        </pc:sldMkLst>
        <pc:spChg chg="add mod">
          <ac:chgData name="Liesbeth Mol" userId="882d08f6ccbf8986" providerId="LiveId" clId="{1CAE5A65-A448-484A-A063-1B9B00C8261F}" dt="2023-06-29T15:40:31.031" v="768" actId="1076"/>
          <ac:spMkLst>
            <pc:docMk/>
            <pc:sldMk cId="1618733697" sldId="291"/>
            <ac:spMk id="2" creationId="{00696076-2F7F-FD12-6F12-43089C1AAA3C}"/>
          </ac:spMkLst>
        </pc:spChg>
        <pc:spChg chg="add mod">
          <ac:chgData name="Liesbeth Mol" userId="882d08f6ccbf8986" providerId="LiveId" clId="{1CAE5A65-A448-484A-A063-1B9B00C8261F}" dt="2023-06-29T15:42:47.638" v="835" actId="1037"/>
          <ac:spMkLst>
            <pc:docMk/>
            <pc:sldMk cId="1618733697" sldId="291"/>
            <ac:spMk id="5" creationId="{441D296F-4F9B-3ED2-1725-6FB757CB943A}"/>
          </ac:spMkLst>
        </pc:spChg>
        <pc:spChg chg="add mod">
          <ac:chgData name="Liesbeth Mol" userId="882d08f6ccbf8986" providerId="LiveId" clId="{1CAE5A65-A448-484A-A063-1B9B00C8261F}" dt="2023-06-29T15:42:53.701" v="836" actId="1076"/>
          <ac:spMkLst>
            <pc:docMk/>
            <pc:sldMk cId="1618733697" sldId="291"/>
            <ac:spMk id="6" creationId="{75E7C545-A27F-9743-0354-B9261E00855F}"/>
          </ac:spMkLst>
        </pc:spChg>
        <pc:spChg chg="add mod">
          <ac:chgData name="Liesbeth Mol" userId="882d08f6ccbf8986" providerId="LiveId" clId="{1CAE5A65-A448-484A-A063-1B9B00C8261F}" dt="2023-06-29T15:42:58.338" v="837" actId="1076"/>
          <ac:spMkLst>
            <pc:docMk/>
            <pc:sldMk cId="1618733697" sldId="291"/>
            <ac:spMk id="7" creationId="{C00768AE-AA87-94A6-337D-38C305746B3C}"/>
          </ac:spMkLst>
        </pc:spChg>
        <pc:picChg chg="add mod">
          <ac:chgData name="Liesbeth Mol" userId="882d08f6ccbf8986" providerId="LiveId" clId="{1CAE5A65-A448-484A-A063-1B9B00C8261F}" dt="2023-06-29T15:40:50.025" v="773" actId="1076"/>
          <ac:picMkLst>
            <pc:docMk/>
            <pc:sldMk cId="1618733697" sldId="291"/>
            <ac:picMk id="4" creationId="{E3DBFCFF-E802-19E8-9B1B-8135A36DB157}"/>
          </ac:picMkLst>
        </pc:picChg>
      </pc:sldChg>
      <pc:sldChg chg="addSp modSp new mod">
        <pc:chgData name="Liesbeth Mol" userId="882d08f6ccbf8986" providerId="LiveId" clId="{1CAE5A65-A448-484A-A063-1B9B00C8261F}" dt="2023-06-29T15:48:57.368" v="879"/>
        <pc:sldMkLst>
          <pc:docMk/>
          <pc:sldMk cId="552629940" sldId="292"/>
        </pc:sldMkLst>
        <pc:spChg chg="add mod">
          <ac:chgData name="Liesbeth Mol" userId="882d08f6ccbf8986" providerId="LiveId" clId="{1CAE5A65-A448-484A-A063-1B9B00C8261F}" dt="2023-06-29T15:47:02.254" v="860" actId="1076"/>
          <ac:spMkLst>
            <pc:docMk/>
            <pc:sldMk cId="552629940" sldId="292"/>
            <ac:spMk id="2" creationId="{EFBE6CA0-545B-5383-16C4-2549C2051A28}"/>
          </ac:spMkLst>
        </pc:spChg>
        <pc:spChg chg="add mod">
          <ac:chgData name="Liesbeth Mol" userId="882d08f6ccbf8986" providerId="LiveId" clId="{1CAE5A65-A448-484A-A063-1B9B00C8261F}" dt="2023-06-29T15:48:57.368" v="879"/>
          <ac:spMkLst>
            <pc:docMk/>
            <pc:sldMk cId="552629940" sldId="292"/>
            <ac:spMk id="5" creationId="{B4F91C1D-45E7-C92C-9008-DBA29E8F2021}"/>
          </ac:spMkLst>
        </pc:spChg>
        <pc:picChg chg="add mod">
          <ac:chgData name="Liesbeth Mol" userId="882d08f6ccbf8986" providerId="LiveId" clId="{1CAE5A65-A448-484A-A063-1B9B00C8261F}" dt="2023-06-29T15:48:20.825" v="868" actId="1076"/>
          <ac:picMkLst>
            <pc:docMk/>
            <pc:sldMk cId="552629940" sldId="292"/>
            <ac:picMk id="4" creationId="{CC3B6E0D-C112-7961-F504-B4B7FA3E0D3B}"/>
          </ac:picMkLst>
        </pc:picChg>
      </pc:sldChg>
      <pc:sldChg chg="addSp modSp add mod ord">
        <pc:chgData name="Liesbeth Mol" userId="882d08f6ccbf8986" providerId="LiveId" clId="{1CAE5A65-A448-484A-A063-1B9B00C8261F}" dt="2023-06-29T17:53:13.241" v="1714" actId="1076"/>
        <pc:sldMkLst>
          <pc:docMk/>
          <pc:sldMk cId="1666730267" sldId="293"/>
        </pc:sldMkLst>
        <pc:spChg chg="mod">
          <ac:chgData name="Liesbeth Mol" userId="882d08f6ccbf8986" providerId="LiveId" clId="{1CAE5A65-A448-484A-A063-1B9B00C8261F}" dt="2023-06-29T17:52:18.369" v="1702" actId="20577"/>
          <ac:spMkLst>
            <pc:docMk/>
            <pc:sldMk cId="1666730267" sldId="293"/>
            <ac:spMk id="2" creationId="{E3DBE9C8-5C65-C20E-CC6C-C14BF0BC6435}"/>
          </ac:spMkLst>
        </pc:spChg>
        <pc:spChg chg="mod">
          <ac:chgData name="Liesbeth Mol" userId="882d08f6ccbf8986" providerId="LiveId" clId="{1CAE5A65-A448-484A-A063-1B9B00C8261F}" dt="2023-06-29T17:53:02.286" v="1712" actId="1076"/>
          <ac:spMkLst>
            <pc:docMk/>
            <pc:sldMk cId="1666730267" sldId="293"/>
            <ac:spMk id="5" creationId="{435710BF-7C2A-36A3-700F-639D6C09FE7C}"/>
          </ac:spMkLst>
        </pc:spChg>
        <pc:spChg chg="mod">
          <ac:chgData name="Liesbeth Mol" userId="882d08f6ccbf8986" providerId="LiveId" clId="{1CAE5A65-A448-484A-A063-1B9B00C8261F}" dt="2023-06-29T17:53:08.622" v="1713" actId="1076"/>
          <ac:spMkLst>
            <pc:docMk/>
            <pc:sldMk cId="1666730267" sldId="293"/>
            <ac:spMk id="6" creationId="{81A7CDC1-A125-B470-772A-77AA7477DCF7}"/>
          </ac:spMkLst>
        </pc:spChg>
        <pc:spChg chg="mod">
          <ac:chgData name="Liesbeth Mol" userId="882d08f6ccbf8986" providerId="LiveId" clId="{1CAE5A65-A448-484A-A063-1B9B00C8261F}" dt="2023-06-29T17:53:13.241" v="1714" actId="1076"/>
          <ac:spMkLst>
            <pc:docMk/>
            <pc:sldMk cId="1666730267" sldId="293"/>
            <ac:spMk id="7" creationId="{52F3F5CA-8B08-AC07-20D3-455448404F84}"/>
          </ac:spMkLst>
        </pc:spChg>
        <pc:picChg chg="add mod">
          <ac:chgData name="Liesbeth Mol" userId="882d08f6ccbf8986" providerId="LiveId" clId="{1CAE5A65-A448-484A-A063-1B9B00C8261F}" dt="2023-06-29T17:52:58.086" v="1711" actId="14100"/>
          <ac:picMkLst>
            <pc:docMk/>
            <pc:sldMk cId="1666730267" sldId="293"/>
            <ac:picMk id="4" creationId="{13D8E461-E5EB-AB50-B0E2-731C112B9060}"/>
          </ac:picMkLst>
        </pc:picChg>
      </pc:sldChg>
      <pc:sldChg chg="addSp delSp modSp new del mod">
        <pc:chgData name="Liesbeth Mol" userId="882d08f6ccbf8986" providerId="LiveId" clId="{1CAE5A65-A448-484A-A063-1B9B00C8261F}" dt="2023-06-29T17:51:24.619" v="1692" actId="47"/>
        <pc:sldMkLst>
          <pc:docMk/>
          <pc:sldMk cId="698586382" sldId="294"/>
        </pc:sldMkLst>
        <pc:picChg chg="add del mod">
          <ac:chgData name="Liesbeth Mol" userId="882d08f6ccbf8986" providerId="LiveId" clId="{1CAE5A65-A448-484A-A063-1B9B00C8261F}" dt="2023-06-29T17:49:19.127" v="1662" actId="21"/>
          <ac:picMkLst>
            <pc:docMk/>
            <pc:sldMk cId="698586382" sldId="294"/>
            <ac:picMk id="3" creationId="{12C1E8C0-F9B4-AA98-6B8A-10B5F8EFC00B}"/>
          </ac:picMkLst>
        </pc:picChg>
      </pc:sldChg>
    </pc:docChg>
  </pc:docChgLst>
  <pc:docChgLst>
    <pc:chgData name="Liesbeth Mol" userId="882d08f6ccbf8986" providerId="LiveId" clId="{31F4D22F-186E-410E-9259-7DC4A7E82844}"/>
    <pc:docChg chg="undo custSel modSld">
      <pc:chgData name="Liesbeth Mol" userId="882d08f6ccbf8986" providerId="LiveId" clId="{31F4D22F-186E-410E-9259-7DC4A7E82844}" dt="2023-06-26T13:17:04.624" v="299" actId="20577"/>
      <pc:docMkLst>
        <pc:docMk/>
      </pc:docMkLst>
      <pc:sldChg chg="addSp delSp modSp mod">
        <pc:chgData name="Liesbeth Mol" userId="882d08f6ccbf8986" providerId="LiveId" clId="{31F4D22F-186E-410E-9259-7DC4A7E82844}" dt="2023-06-26T12:42:21.899" v="3" actId="26606"/>
        <pc:sldMkLst>
          <pc:docMk/>
          <pc:sldMk cId="3195978473" sldId="256"/>
        </pc:sldMkLst>
        <pc:spChg chg="mod">
          <ac:chgData name="Liesbeth Mol" userId="882d08f6ccbf8986" providerId="LiveId" clId="{31F4D22F-186E-410E-9259-7DC4A7E82844}" dt="2023-06-26T12:42:21.899" v="3" actId="26606"/>
          <ac:spMkLst>
            <pc:docMk/>
            <pc:sldMk cId="3195978473" sldId="256"/>
            <ac:spMk id="2" creationId="{3341A7E7-3700-FA3F-893B-64AA3F66919E}"/>
          </ac:spMkLst>
        </pc:spChg>
        <pc:spChg chg="del">
          <ac:chgData name="Liesbeth Mol" userId="882d08f6ccbf8986" providerId="LiveId" clId="{31F4D22F-186E-410E-9259-7DC4A7E82844}" dt="2023-06-26T12:42:21.899" v="3" actId="26606"/>
          <ac:spMkLst>
            <pc:docMk/>
            <pc:sldMk cId="3195978473" sldId="256"/>
            <ac:spMk id="17" creationId="{06DA9DF9-31F7-4056-B42E-878CC92417B8}"/>
          </ac:spMkLst>
        </pc:spChg>
        <pc:spChg chg="add">
          <ac:chgData name="Liesbeth Mol" userId="882d08f6ccbf8986" providerId="LiveId" clId="{31F4D22F-186E-410E-9259-7DC4A7E82844}" dt="2023-06-26T12:42:21.899" v="3" actId="26606"/>
          <ac:spMkLst>
            <pc:docMk/>
            <pc:sldMk cId="3195978473" sldId="256"/>
            <ac:spMk id="22" creationId="{9B7AD9F6-8CE7-4299-8FC6-328F4DCD3FF9}"/>
          </ac:spMkLst>
        </pc:spChg>
        <pc:spChg chg="add">
          <ac:chgData name="Liesbeth Mol" userId="882d08f6ccbf8986" providerId="LiveId" clId="{31F4D22F-186E-410E-9259-7DC4A7E82844}" dt="2023-06-26T12:42:21.899" v="3" actId="26606"/>
          <ac:spMkLst>
            <pc:docMk/>
            <pc:sldMk cId="3195978473" sldId="256"/>
            <ac:spMk id="24" creationId="{F49775AF-8896-43EE-92C6-83497D6DC56F}"/>
          </ac:spMkLst>
        </pc:spChg>
        <pc:picChg chg="mod">
          <ac:chgData name="Liesbeth Mol" userId="882d08f6ccbf8986" providerId="LiveId" clId="{31F4D22F-186E-410E-9259-7DC4A7E82844}" dt="2023-06-26T12:42:21.899" v="3" actId="26606"/>
          <ac:picMkLst>
            <pc:docMk/>
            <pc:sldMk cId="3195978473" sldId="256"/>
            <ac:picMk id="9" creationId="{6D91795E-9624-4FD1-AA6C-0CDC7E32BFC7}"/>
          </ac:picMkLst>
        </pc:picChg>
      </pc:sldChg>
      <pc:sldChg chg="addSp modSp mod">
        <pc:chgData name="Liesbeth Mol" userId="882d08f6ccbf8986" providerId="LiveId" clId="{31F4D22F-186E-410E-9259-7DC4A7E82844}" dt="2023-06-26T12:52:55.715" v="222" actId="122"/>
        <pc:sldMkLst>
          <pc:docMk/>
          <pc:sldMk cId="1579409662" sldId="259"/>
        </pc:sldMkLst>
        <pc:spChg chg="add mod">
          <ac:chgData name="Liesbeth Mol" userId="882d08f6ccbf8986" providerId="LiveId" clId="{31F4D22F-186E-410E-9259-7DC4A7E82844}" dt="2023-06-26T12:52:55.715" v="222" actId="122"/>
          <ac:spMkLst>
            <pc:docMk/>
            <pc:sldMk cId="1579409662" sldId="259"/>
            <ac:spMk id="2" creationId="{65E21DAC-B619-82B3-0533-CA1450675130}"/>
          </ac:spMkLst>
        </pc:spChg>
        <pc:picChg chg="mod">
          <ac:chgData name="Liesbeth Mol" userId="882d08f6ccbf8986" providerId="LiveId" clId="{31F4D22F-186E-410E-9259-7DC4A7E82844}" dt="2023-06-26T12:49:57.651" v="38" actId="1076"/>
          <ac:picMkLst>
            <pc:docMk/>
            <pc:sldMk cId="1579409662" sldId="259"/>
            <ac:picMk id="3" creationId="{B9F5C340-4A1C-192E-DDEE-F43A0765F73B}"/>
          </ac:picMkLst>
        </pc:picChg>
      </pc:sldChg>
      <pc:sldChg chg="modSp mod modAnim">
        <pc:chgData name="Liesbeth Mol" userId="882d08f6ccbf8986" providerId="LiveId" clId="{31F4D22F-186E-410E-9259-7DC4A7E82844}" dt="2023-06-26T13:13:04.652" v="287"/>
        <pc:sldMkLst>
          <pc:docMk/>
          <pc:sldMk cId="1804561947" sldId="262"/>
        </pc:sldMkLst>
        <pc:picChg chg="mod">
          <ac:chgData name="Liesbeth Mol" userId="882d08f6ccbf8986" providerId="LiveId" clId="{31F4D22F-186E-410E-9259-7DC4A7E82844}" dt="2023-06-26T13:02:56.262" v="261" actId="1076"/>
          <ac:picMkLst>
            <pc:docMk/>
            <pc:sldMk cId="1804561947" sldId="262"/>
            <ac:picMk id="19" creationId="{4C937758-2F5B-86D4-9323-67DCAF59AB90}"/>
          </ac:picMkLst>
        </pc:picChg>
      </pc:sldChg>
      <pc:sldChg chg="modSp mod">
        <pc:chgData name="Liesbeth Mol" userId="882d08f6ccbf8986" providerId="LiveId" clId="{31F4D22F-186E-410E-9259-7DC4A7E82844}" dt="2023-06-26T13:16:38.804" v="296" actId="1076"/>
        <pc:sldMkLst>
          <pc:docMk/>
          <pc:sldMk cId="3677822617" sldId="267"/>
        </pc:sldMkLst>
        <pc:spChg chg="mod">
          <ac:chgData name="Liesbeth Mol" userId="882d08f6ccbf8986" providerId="LiveId" clId="{31F4D22F-186E-410E-9259-7DC4A7E82844}" dt="2023-06-26T13:16:11.048" v="291" actId="1076"/>
          <ac:spMkLst>
            <pc:docMk/>
            <pc:sldMk cId="3677822617" sldId="267"/>
            <ac:spMk id="5" creationId="{435710BF-7C2A-36A3-700F-639D6C09FE7C}"/>
          </ac:spMkLst>
        </pc:spChg>
        <pc:spChg chg="mod">
          <ac:chgData name="Liesbeth Mol" userId="882d08f6ccbf8986" providerId="LiveId" clId="{31F4D22F-186E-410E-9259-7DC4A7E82844}" dt="2023-06-26T13:15:59.015" v="289" actId="1076"/>
          <ac:spMkLst>
            <pc:docMk/>
            <pc:sldMk cId="3677822617" sldId="267"/>
            <ac:spMk id="6" creationId="{81A7CDC1-A125-B470-772A-77AA7477DCF7}"/>
          </ac:spMkLst>
        </pc:spChg>
        <pc:spChg chg="mod">
          <ac:chgData name="Liesbeth Mol" userId="882d08f6ccbf8986" providerId="LiveId" clId="{31F4D22F-186E-410E-9259-7DC4A7E82844}" dt="2023-06-26T13:16:04.462" v="290" actId="1076"/>
          <ac:spMkLst>
            <pc:docMk/>
            <pc:sldMk cId="3677822617" sldId="267"/>
            <ac:spMk id="7" creationId="{52F3F5CA-8B08-AC07-20D3-455448404F84}"/>
          </ac:spMkLst>
        </pc:spChg>
        <pc:picChg chg="mod">
          <ac:chgData name="Liesbeth Mol" userId="882d08f6ccbf8986" providerId="LiveId" clId="{31F4D22F-186E-410E-9259-7DC4A7E82844}" dt="2023-06-26T13:15:55.200" v="288" actId="1076"/>
          <ac:picMkLst>
            <pc:docMk/>
            <pc:sldMk cId="3677822617" sldId="267"/>
            <ac:picMk id="4" creationId="{44C719FD-45A0-C192-35CB-D1F1C60DD1BB}"/>
          </ac:picMkLst>
        </pc:picChg>
        <pc:picChg chg="mod">
          <ac:chgData name="Liesbeth Mol" userId="882d08f6ccbf8986" providerId="LiveId" clId="{31F4D22F-186E-410E-9259-7DC4A7E82844}" dt="2023-06-26T13:16:38.804" v="296" actId="1076"/>
          <ac:picMkLst>
            <pc:docMk/>
            <pc:sldMk cId="3677822617" sldId="267"/>
            <ac:picMk id="9" creationId="{E264CCE4-7861-DC99-9C15-0FCEB5F43460}"/>
          </ac:picMkLst>
        </pc:picChg>
      </pc:sldChg>
      <pc:sldChg chg="modSp mod">
        <pc:chgData name="Liesbeth Mol" userId="882d08f6ccbf8986" providerId="LiveId" clId="{31F4D22F-186E-410E-9259-7DC4A7E82844}" dt="2023-06-26T13:16:52.680" v="298" actId="6549"/>
        <pc:sldMkLst>
          <pc:docMk/>
          <pc:sldMk cId="667519450" sldId="271"/>
        </pc:sldMkLst>
        <pc:spChg chg="mod">
          <ac:chgData name="Liesbeth Mol" userId="882d08f6ccbf8986" providerId="LiveId" clId="{31F4D22F-186E-410E-9259-7DC4A7E82844}" dt="2023-06-26T13:16:52.680" v="298" actId="6549"/>
          <ac:spMkLst>
            <pc:docMk/>
            <pc:sldMk cId="667519450" sldId="271"/>
            <ac:spMk id="2" creationId="{E3DBE9C8-5C65-C20E-CC6C-C14BF0BC6435}"/>
          </ac:spMkLst>
        </pc:spChg>
      </pc:sldChg>
      <pc:sldChg chg="modSp mod">
        <pc:chgData name="Liesbeth Mol" userId="882d08f6ccbf8986" providerId="LiveId" clId="{31F4D22F-186E-410E-9259-7DC4A7E82844}" dt="2023-06-26T12:36:41.208" v="2" actId="114"/>
        <pc:sldMkLst>
          <pc:docMk/>
          <pc:sldMk cId="1596334676" sldId="274"/>
        </pc:sldMkLst>
        <pc:spChg chg="mod">
          <ac:chgData name="Liesbeth Mol" userId="882d08f6ccbf8986" providerId="LiveId" clId="{31F4D22F-186E-410E-9259-7DC4A7E82844}" dt="2023-06-26T12:36:41.208" v="2" actId="114"/>
          <ac:spMkLst>
            <pc:docMk/>
            <pc:sldMk cId="1596334676" sldId="274"/>
            <ac:spMk id="2" creationId="{E3DBE9C8-5C65-C20E-CC6C-C14BF0BC6435}"/>
          </ac:spMkLst>
        </pc:spChg>
      </pc:sldChg>
      <pc:sldChg chg="addSp modSp mod">
        <pc:chgData name="Liesbeth Mol" userId="882d08f6ccbf8986" providerId="LiveId" clId="{31F4D22F-186E-410E-9259-7DC4A7E82844}" dt="2023-06-26T13:17:04.624" v="299" actId="20577"/>
        <pc:sldMkLst>
          <pc:docMk/>
          <pc:sldMk cId="2686297668" sldId="277"/>
        </pc:sldMkLst>
        <pc:spChg chg="mod">
          <ac:chgData name="Liesbeth Mol" userId="882d08f6ccbf8986" providerId="LiveId" clId="{31F4D22F-186E-410E-9259-7DC4A7E82844}" dt="2023-06-26T13:17:04.624" v="299" actId="20577"/>
          <ac:spMkLst>
            <pc:docMk/>
            <pc:sldMk cId="2686297668" sldId="277"/>
            <ac:spMk id="2" creationId="{E3DBE9C8-5C65-C20E-CC6C-C14BF0BC6435}"/>
          </ac:spMkLst>
        </pc:spChg>
        <pc:spChg chg="add mod">
          <ac:chgData name="Liesbeth Mol" userId="882d08f6ccbf8986" providerId="LiveId" clId="{31F4D22F-186E-410E-9259-7DC4A7E82844}" dt="2023-06-26T12:43:57.098" v="7" actId="1076"/>
          <ac:spMkLst>
            <pc:docMk/>
            <pc:sldMk cId="2686297668" sldId="277"/>
            <ac:spMk id="3" creationId="{7A06423E-65BB-C05B-5139-CCE4017584B5}"/>
          </ac:spMkLst>
        </pc:spChg>
        <pc:spChg chg="add mod">
          <ac:chgData name="Liesbeth Mol" userId="882d08f6ccbf8986" providerId="LiveId" clId="{31F4D22F-186E-410E-9259-7DC4A7E82844}" dt="2023-06-26T12:44:12.906" v="12" actId="20577"/>
          <ac:spMkLst>
            <pc:docMk/>
            <pc:sldMk cId="2686297668" sldId="277"/>
            <ac:spMk id="4" creationId="{5E6467D0-74B6-9D2A-ED88-E055ADA96306}"/>
          </ac:spMkLst>
        </pc:spChg>
        <pc:spChg chg="add mod">
          <ac:chgData name="Liesbeth Mol" userId="882d08f6ccbf8986" providerId="LiveId" clId="{31F4D22F-186E-410E-9259-7DC4A7E82844}" dt="2023-06-26T12:44:15.235" v="13" actId="20577"/>
          <ac:spMkLst>
            <pc:docMk/>
            <pc:sldMk cId="2686297668" sldId="277"/>
            <ac:spMk id="6" creationId="{D6A87188-E636-184F-1402-9FFACBE11A3E}"/>
          </ac:spMkLst>
        </pc:spChg>
      </pc:sldChg>
    </pc:docChg>
  </pc:docChgLst>
  <pc:docChgLst>
    <pc:chgData name="Liesbeth Mol" userId="882d08f6ccbf8986" providerId="LiveId" clId="{91CE899C-E340-454C-A2A3-2748831BBA89}"/>
    <pc:docChg chg="undo custSel addSld delSld modSld modMainMaster">
      <pc:chgData name="Liesbeth Mol" userId="882d08f6ccbf8986" providerId="LiveId" clId="{91CE899C-E340-454C-A2A3-2748831BBA89}" dt="2023-09-10T15:01:27.848" v="230" actId="1076"/>
      <pc:docMkLst>
        <pc:docMk/>
      </pc:docMkLst>
      <pc:sldChg chg="del">
        <pc:chgData name="Liesbeth Mol" userId="882d08f6ccbf8986" providerId="LiveId" clId="{91CE899C-E340-454C-A2A3-2748831BBA89}" dt="2023-09-10T14:46:36.915" v="29" actId="47"/>
        <pc:sldMkLst>
          <pc:docMk/>
          <pc:sldMk cId="3195978473" sldId="256"/>
        </pc:sldMkLst>
      </pc:sldChg>
      <pc:sldChg chg="modSp mod setBg">
        <pc:chgData name="Liesbeth Mol" userId="882d08f6ccbf8986" providerId="LiveId" clId="{91CE899C-E340-454C-A2A3-2748831BBA89}" dt="2023-09-10T14:55:52.463" v="147" actId="1076"/>
        <pc:sldMkLst>
          <pc:docMk/>
          <pc:sldMk cId="1612600746" sldId="266"/>
        </pc:sldMkLst>
        <pc:spChg chg="mod">
          <ac:chgData name="Liesbeth Mol" userId="882d08f6ccbf8986" providerId="LiveId" clId="{91CE899C-E340-454C-A2A3-2748831BBA89}" dt="2023-09-10T14:55:52.463" v="147" actId="1076"/>
          <ac:spMkLst>
            <pc:docMk/>
            <pc:sldMk cId="1612600746" sldId="266"/>
            <ac:spMk id="4" creationId="{9CB14918-7758-8A27-B42D-ACB8F784C1FF}"/>
          </ac:spMkLst>
        </pc:spChg>
        <pc:picChg chg="mod">
          <ac:chgData name="Liesbeth Mol" userId="882d08f6ccbf8986" providerId="LiveId" clId="{91CE899C-E340-454C-A2A3-2748831BBA89}" dt="2023-09-10T14:55:48.167" v="146" actId="1076"/>
          <ac:picMkLst>
            <pc:docMk/>
            <pc:sldMk cId="1612600746" sldId="266"/>
            <ac:picMk id="3" creationId="{B682A51A-ACED-DA2B-BBFE-2E4FBA99D623}"/>
          </ac:picMkLst>
        </pc:picChg>
      </pc:sldChg>
      <pc:sldChg chg="modSp mod setBg">
        <pc:chgData name="Liesbeth Mol" userId="882d08f6ccbf8986" providerId="LiveId" clId="{91CE899C-E340-454C-A2A3-2748831BBA89}" dt="2023-09-10T14:56:42.720" v="149" actId="207"/>
        <pc:sldMkLst>
          <pc:docMk/>
          <pc:sldMk cId="1497868669" sldId="268"/>
        </pc:sldMkLst>
        <pc:spChg chg="mod">
          <ac:chgData name="Liesbeth Mol" userId="882d08f6ccbf8986" providerId="LiveId" clId="{91CE899C-E340-454C-A2A3-2748831BBA89}" dt="2023-09-10T14:56:42.720" v="149" actId="207"/>
          <ac:spMkLst>
            <pc:docMk/>
            <pc:sldMk cId="1497868669" sldId="268"/>
            <ac:spMk id="2" creationId="{3D41C727-5449-41AA-2168-98F2B3DF20D7}"/>
          </ac:spMkLst>
        </pc:spChg>
      </pc:sldChg>
      <pc:sldChg chg="delSp modSp mod setBg">
        <pc:chgData name="Liesbeth Mol" userId="882d08f6ccbf8986" providerId="LiveId" clId="{91CE899C-E340-454C-A2A3-2748831BBA89}" dt="2023-09-10T14:59:23.841" v="220" actId="1076"/>
        <pc:sldMkLst>
          <pc:docMk/>
          <pc:sldMk cId="1027937745" sldId="269"/>
        </pc:sldMkLst>
        <pc:spChg chg="mod">
          <ac:chgData name="Liesbeth Mol" userId="882d08f6ccbf8986" providerId="LiveId" clId="{91CE899C-E340-454C-A2A3-2748831BBA89}" dt="2023-09-10T14:59:23.841" v="220" actId="1076"/>
          <ac:spMkLst>
            <pc:docMk/>
            <pc:sldMk cId="1027937745" sldId="269"/>
            <ac:spMk id="4" creationId="{B649508D-F88F-8C29-D228-FDE49D496B27}"/>
          </ac:spMkLst>
        </pc:spChg>
        <pc:picChg chg="del">
          <ac:chgData name="Liesbeth Mol" userId="882d08f6ccbf8986" providerId="LiveId" clId="{91CE899C-E340-454C-A2A3-2748831BBA89}" dt="2023-09-10T14:58:56.314" v="213" actId="478"/>
          <ac:picMkLst>
            <pc:docMk/>
            <pc:sldMk cId="1027937745" sldId="269"/>
            <ac:picMk id="3" creationId="{35DE18B8-9032-67E8-7BA8-310CAF4DC427}"/>
          </ac:picMkLst>
        </pc:picChg>
      </pc:sldChg>
      <pc:sldChg chg="modSp mod setBg">
        <pc:chgData name="Liesbeth Mol" userId="882d08f6ccbf8986" providerId="LiveId" clId="{91CE899C-E340-454C-A2A3-2748831BBA89}" dt="2023-09-10T14:56:36.094" v="148" actId="207"/>
        <pc:sldMkLst>
          <pc:docMk/>
          <pc:sldMk cId="1555139331" sldId="270"/>
        </pc:sldMkLst>
        <pc:spChg chg="mod">
          <ac:chgData name="Liesbeth Mol" userId="882d08f6ccbf8986" providerId="LiveId" clId="{91CE899C-E340-454C-A2A3-2748831BBA89}" dt="2023-09-10T14:56:36.094" v="148" actId="207"/>
          <ac:spMkLst>
            <pc:docMk/>
            <pc:sldMk cId="1555139331" sldId="270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7:01.057" v="150" actId="207"/>
        <pc:sldMkLst>
          <pc:docMk/>
          <pc:sldMk cId="914046304" sldId="272"/>
        </pc:sldMkLst>
        <pc:spChg chg="mod">
          <ac:chgData name="Liesbeth Mol" userId="882d08f6ccbf8986" providerId="LiveId" clId="{91CE899C-E340-454C-A2A3-2748831BBA89}" dt="2023-09-10T14:57:01.057" v="150" actId="207"/>
          <ac:spMkLst>
            <pc:docMk/>
            <pc:sldMk cId="914046304" sldId="272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7:06.056" v="151" actId="207"/>
        <pc:sldMkLst>
          <pc:docMk/>
          <pc:sldMk cId="3870902356" sldId="273"/>
        </pc:sldMkLst>
        <pc:spChg chg="mod">
          <ac:chgData name="Liesbeth Mol" userId="882d08f6ccbf8986" providerId="LiveId" clId="{91CE899C-E340-454C-A2A3-2748831BBA89}" dt="2023-09-10T14:57:06.056" v="151" actId="207"/>
          <ac:spMkLst>
            <pc:docMk/>
            <pc:sldMk cId="3870902356" sldId="273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7:19.440" v="152" actId="207"/>
        <pc:sldMkLst>
          <pc:docMk/>
          <pc:sldMk cId="2261473531" sldId="275"/>
        </pc:sldMkLst>
        <pc:spChg chg="mod">
          <ac:chgData name="Liesbeth Mol" userId="882d08f6ccbf8986" providerId="LiveId" clId="{91CE899C-E340-454C-A2A3-2748831BBA89}" dt="2023-09-10T14:57:19.440" v="152" actId="207"/>
          <ac:spMkLst>
            <pc:docMk/>
            <pc:sldMk cId="2261473531" sldId="275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7:25.552" v="153" actId="207"/>
        <pc:sldMkLst>
          <pc:docMk/>
          <pc:sldMk cId="3508388183" sldId="276"/>
        </pc:sldMkLst>
        <pc:spChg chg="mod">
          <ac:chgData name="Liesbeth Mol" userId="882d08f6ccbf8986" providerId="LiveId" clId="{91CE899C-E340-454C-A2A3-2748831BBA89}" dt="2023-09-10T14:57:25.552" v="153" actId="207"/>
          <ac:spMkLst>
            <pc:docMk/>
            <pc:sldMk cId="3508388183" sldId="276"/>
            <ac:spMk id="2" creationId="{3D41C727-5449-41AA-2168-98F2B3DF20D7}"/>
          </ac:spMkLst>
        </pc:spChg>
      </pc:sldChg>
      <pc:sldChg chg="setBg">
        <pc:chgData name="Liesbeth Mol" userId="882d08f6ccbf8986" providerId="LiveId" clId="{91CE899C-E340-454C-A2A3-2748831BBA89}" dt="2023-09-10T14:47:10.055" v="33"/>
        <pc:sldMkLst>
          <pc:docMk/>
          <pc:sldMk cId="2686297668" sldId="277"/>
        </pc:sldMkLst>
      </pc:sldChg>
      <pc:sldChg chg="modSp mod setBg">
        <pc:chgData name="Liesbeth Mol" userId="882d08f6ccbf8986" providerId="LiveId" clId="{91CE899C-E340-454C-A2A3-2748831BBA89}" dt="2023-09-10T14:57:42.610" v="154" actId="207"/>
        <pc:sldMkLst>
          <pc:docMk/>
          <pc:sldMk cId="924679762" sldId="278"/>
        </pc:sldMkLst>
        <pc:spChg chg="mod">
          <ac:chgData name="Liesbeth Mol" userId="882d08f6ccbf8986" providerId="LiveId" clId="{91CE899C-E340-454C-A2A3-2748831BBA89}" dt="2023-09-10T14:57:42.610" v="154" actId="207"/>
          <ac:spMkLst>
            <pc:docMk/>
            <pc:sldMk cId="924679762" sldId="278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7:47.984" v="155" actId="207"/>
        <pc:sldMkLst>
          <pc:docMk/>
          <pc:sldMk cId="1268328122" sldId="279"/>
        </pc:sldMkLst>
        <pc:spChg chg="mod">
          <ac:chgData name="Liesbeth Mol" userId="882d08f6ccbf8986" providerId="LiveId" clId="{91CE899C-E340-454C-A2A3-2748831BBA89}" dt="2023-09-10T14:57:47.984" v="155" actId="207"/>
          <ac:spMkLst>
            <pc:docMk/>
            <pc:sldMk cId="1268328122" sldId="279"/>
            <ac:spMk id="2" creationId="{3D41C727-5449-41AA-2168-98F2B3DF20D7}"/>
          </ac:spMkLst>
        </pc:spChg>
      </pc:sldChg>
      <pc:sldChg chg="modSp mod">
        <pc:chgData name="Liesbeth Mol" userId="882d08f6ccbf8986" providerId="LiveId" clId="{91CE899C-E340-454C-A2A3-2748831BBA89}" dt="2023-09-10T14:58:28.764" v="210" actId="1076"/>
        <pc:sldMkLst>
          <pc:docMk/>
          <pc:sldMk cId="1817760047" sldId="280"/>
        </pc:sldMkLst>
        <pc:spChg chg="mod">
          <ac:chgData name="Liesbeth Mol" userId="882d08f6ccbf8986" providerId="LiveId" clId="{91CE899C-E340-454C-A2A3-2748831BBA89}" dt="2023-09-10T14:58:21.093" v="208" actId="1076"/>
          <ac:spMkLst>
            <pc:docMk/>
            <pc:sldMk cId="1817760047" sldId="280"/>
            <ac:spMk id="12" creationId="{C9E0C2D9-9B0B-9BA6-6C18-862DEF0DD171}"/>
          </ac:spMkLst>
        </pc:spChg>
        <pc:spChg chg="mod">
          <ac:chgData name="Liesbeth Mol" userId="882d08f6ccbf8986" providerId="LiveId" clId="{91CE899C-E340-454C-A2A3-2748831BBA89}" dt="2023-09-10T14:58:24.727" v="209" actId="1076"/>
          <ac:spMkLst>
            <pc:docMk/>
            <pc:sldMk cId="1817760047" sldId="280"/>
            <ac:spMk id="13" creationId="{067C7EE5-62F9-706F-3344-790D02E6C223}"/>
          </ac:spMkLst>
        </pc:spChg>
        <pc:spChg chg="mod">
          <ac:chgData name="Liesbeth Mol" userId="882d08f6ccbf8986" providerId="LiveId" clId="{91CE899C-E340-454C-A2A3-2748831BBA89}" dt="2023-09-10T14:58:28.764" v="210" actId="1076"/>
          <ac:spMkLst>
            <pc:docMk/>
            <pc:sldMk cId="1817760047" sldId="280"/>
            <ac:spMk id="14" creationId="{D21DE81A-7562-7BD3-4015-BAA2625A6712}"/>
          </ac:spMkLst>
        </pc:spChg>
        <pc:picChg chg="mod">
          <ac:chgData name="Liesbeth Mol" userId="882d08f6ccbf8986" providerId="LiveId" clId="{91CE899C-E340-454C-A2A3-2748831BBA89}" dt="2023-09-10T14:58:00.742" v="170" actId="1035"/>
          <ac:picMkLst>
            <pc:docMk/>
            <pc:sldMk cId="1817760047" sldId="280"/>
            <ac:picMk id="7" creationId="{659F1359-AA77-544D-BA22-9DAA036AE5B5}"/>
          </ac:picMkLst>
        </pc:picChg>
        <pc:picChg chg="mod">
          <ac:chgData name="Liesbeth Mol" userId="882d08f6ccbf8986" providerId="LiveId" clId="{91CE899C-E340-454C-A2A3-2748831BBA89}" dt="2023-09-10T14:58:05.677" v="186" actId="1035"/>
          <ac:picMkLst>
            <pc:docMk/>
            <pc:sldMk cId="1817760047" sldId="280"/>
            <ac:picMk id="9" creationId="{A0E735CE-9FD4-9FF6-5116-C5A138FFFADD}"/>
          </ac:picMkLst>
        </pc:picChg>
        <pc:picChg chg="mod">
          <ac:chgData name="Liesbeth Mol" userId="882d08f6ccbf8986" providerId="LiveId" clId="{91CE899C-E340-454C-A2A3-2748831BBA89}" dt="2023-09-10T14:58:14.827" v="207" actId="1076"/>
          <ac:picMkLst>
            <pc:docMk/>
            <pc:sldMk cId="1817760047" sldId="280"/>
            <ac:picMk id="11" creationId="{E6A8DE75-CBE1-3CFA-8987-785D7215C68E}"/>
          </ac:picMkLst>
        </pc:picChg>
      </pc:sldChg>
      <pc:sldChg chg="modSp mod setBg">
        <pc:chgData name="Liesbeth Mol" userId="882d08f6ccbf8986" providerId="LiveId" clId="{91CE899C-E340-454C-A2A3-2748831BBA89}" dt="2023-09-10T14:58:45.177" v="211" actId="207"/>
        <pc:sldMkLst>
          <pc:docMk/>
          <pc:sldMk cId="464963310" sldId="281"/>
        </pc:sldMkLst>
        <pc:spChg chg="mod">
          <ac:chgData name="Liesbeth Mol" userId="882d08f6ccbf8986" providerId="LiveId" clId="{91CE899C-E340-454C-A2A3-2748831BBA89}" dt="2023-09-10T14:58:45.177" v="211" actId="207"/>
          <ac:spMkLst>
            <pc:docMk/>
            <pc:sldMk cId="464963310" sldId="281"/>
            <ac:spMk id="2" creationId="{3D41C727-5449-41AA-2168-98F2B3DF20D7}"/>
          </ac:spMkLst>
        </pc:spChg>
      </pc:sldChg>
      <pc:sldChg chg="modSp mod setBg">
        <pc:chgData name="Liesbeth Mol" userId="882d08f6ccbf8986" providerId="LiveId" clId="{91CE899C-E340-454C-A2A3-2748831BBA89}" dt="2023-09-10T14:59:41.685" v="221" actId="1076"/>
        <pc:sldMkLst>
          <pc:docMk/>
          <pc:sldMk cId="3622161739" sldId="282"/>
        </pc:sldMkLst>
        <pc:spChg chg="mod">
          <ac:chgData name="Liesbeth Mol" userId="882d08f6ccbf8986" providerId="LiveId" clId="{91CE899C-E340-454C-A2A3-2748831BBA89}" dt="2023-09-10T14:59:41.685" v="221" actId="1076"/>
          <ac:spMkLst>
            <pc:docMk/>
            <pc:sldMk cId="3622161739" sldId="282"/>
            <ac:spMk id="2" creationId="{3D41C727-5449-41AA-2168-98F2B3DF20D7}"/>
          </ac:spMkLst>
        </pc:spChg>
      </pc:sldChg>
      <pc:sldChg chg="delSp modSp mod setBg">
        <pc:chgData name="Liesbeth Mol" userId="882d08f6ccbf8986" providerId="LiveId" clId="{91CE899C-E340-454C-A2A3-2748831BBA89}" dt="2023-09-10T15:01:27.848" v="230" actId="1076"/>
        <pc:sldMkLst>
          <pc:docMk/>
          <pc:sldMk cId="397525811" sldId="283"/>
        </pc:sldMkLst>
        <pc:spChg chg="mod">
          <ac:chgData name="Liesbeth Mol" userId="882d08f6ccbf8986" providerId="LiveId" clId="{91CE899C-E340-454C-A2A3-2748831BBA89}" dt="2023-09-10T15:01:27.848" v="230" actId="1076"/>
          <ac:spMkLst>
            <pc:docMk/>
            <pc:sldMk cId="397525811" sldId="283"/>
            <ac:spMk id="6" creationId="{AFDB2B6F-B593-1EBA-893F-51625F5FAC4E}"/>
          </ac:spMkLst>
        </pc:spChg>
        <pc:picChg chg="mod">
          <ac:chgData name="Liesbeth Mol" userId="882d08f6ccbf8986" providerId="LiveId" clId="{91CE899C-E340-454C-A2A3-2748831BBA89}" dt="2023-09-10T15:01:22.317" v="229" actId="1076"/>
          <ac:picMkLst>
            <pc:docMk/>
            <pc:sldMk cId="397525811" sldId="283"/>
            <ac:picMk id="3" creationId="{3467A26A-6F9D-0155-9F2A-E84D13C4C8F6}"/>
          </ac:picMkLst>
        </pc:picChg>
        <pc:picChg chg="del mod">
          <ac:chgData name="Liesbeth Mol" userId="882d08f6ccbf8986" providerId="LiveId" clId="{91CE899C-E340-454C-A2A3-2748831BBA89}" dt="2023-09-10T14:47:52.602" v="39" actId="478"/>
          <ac:picMkLst>
            <pc:docMk/>
            <pc:sldMk cId="397525811" sldId="283"/>
            <ac:picMk id="5" creationId="{CD2C231D-7059-2DF9-72DD-E3A151673C70}"/>
          </ac:picMkLst>
        </pc:picChg>
      </pc:sldChg>
      <pc:sldChg chg="delSp modSp mod">
        <pc:chgData name="Liesbeth Mol" userId="882d08f6ccbf8986" providerId="LiveId" clId="{91CE899C-E340-454C-A2A3-2748831BBA89}" dt="2023-09-10T14:48:00.752" v="40" actId="478"/>
        <pc:sldMkLst>
          <pc:docMk/>
          <pc:sldMk cId="1100782617" sldId="284"/>
        </pc:sldMkLst>
        <pc:picChg chg="mod">
          <ac:chgData name="Liesbeth Mol" userId="882d08f6ccbf8986" providerId="LiveId" clId="{91CE899C-E340-454C-A2A3-2748831BBA89}" dt="2023-09-10T14:47:31.448" v="36" actId="1076"/>
          <ac:picMkLst>
            <pc:docMk/>
            <pc:sldMk cId="1100782617" sldId="284"/>
            <ac:picMk id="2" creationId="{3930CE58-7BB7-0702-6168-F0DF3134A53A}"/>
          </ac:picMkLst>
        </pc:picChg>
        <pc:picChg chg="del mod">
          <ac:chgData name="Liesbeth Mol" userId="882d08f6ccbf8986" providerId="LiveId" clId="{91CE899C-E340-454C-A2A3-2748831BBA89}" dt="2023-09-10T14:48:00.752" v="40" actId="478"/>
          <ac:picMkLst>
            <pc:docMk/>
            <pc:sldMk cId="1100782617" sldId="284"/>
            <ac:picMk id="3" creationId="{02FB31ED-3425-5C84-FFC3-EE08B540EB24}"/>
          </ac:picMkLst>
        </pc:picChg>
      </pc:sldChg>
      <pc:sldChg chg="delSp modSp mod">
        <pc:chgData name="Liesbeth Mol" userId="882d08f6ccbf8986" providerId="LiveId" clId="{91CE899C-E340-454C-A2A3-2748831BBA89}" dt="2023-09-10T14:50:51.815" v="104" actId="1076"/>
        <pc:sldMkLst>
          <pc:docMk/>
          <pc:sldMk cId="3171258454" sldId="285"/>
        </pc:sldMkLst>
        <pc:picChg chg="del mod">
          <ac:chgData name="Liesbeth Mol" userId="882d08f6ccbf8986" providerId="LiveId" clId="{91CE899C-E340-454C-A2A3-2748831BBA89}" dt="2023-09-10T14:50:11.419" v="96" actId="478"/>
          <ac:picMkLst>
            <pc:docMk/>
            <pc:sldMk cId="3171258454" sldId="285"/>
            <ac:picMk id="2" creationId="{1BED7B32-92F4-30EE-EE59-54B3A8247844}"/>
          </ac:picMkLst>
        </pc:picChg>
        <pc:picChg chg="mod">
          <ac:chgData name="Liesbeth Mol" userId="882d08f6ccbf8986" providerId="LiveId" clId="{91CE899C-E340-454C-A2A3-2748831BBA89}" dt="2023-09-10T14:50:44.159" v="102" actId="1076"/>
          <ac:picMkLst>
            <pc:docMk/>
            <pc:sldMk cId="3171258454" sldId="285"/>
            <ac:picMk id="6" creationId="{65BEAE44-13F1-B391-1A1D-82589CCC596C}"/>
          </ac:picMkLst>
        </pc:picChg>
        <pc:picChg chg="mod">
          <ac:chgData name="Liesbeth Mol" userId="882d08f6ccbf8986" providerId="LiveId" clId="{91CE899C-E340-454C-A2A3-2748831BBA89}" dt="2023-09-10T14:50:51.815" v="104" actId="1076"/>
          <ac:picMkLst>
            <pc:docMk/>
            <pc:sldMk cId="3171258454" sldId="285"/>
            <ac:picMk id="10" creationId="{2D4B8E5A-59CC-0665-DF13-81F75D6328D4}"/>
          </ac:picMkLst>
        </pc:picChg>
        <pc:picChg chg="mod">
          <ac:chgData name="Liesbeth Mol" userId="882d08f6ccbf8986" providerId="LiveId" clId="{91CE899C-E340-454C-A2A3-2748831BBA89}" dt="2023-09-10T14:50:46.777" v="103" actId="1076"/>
          <ac:picMkLst>
            <pc:docMk/>
            <pc:sldMk cId="3171258454" sldId="285"/>
            <ac:picMk id="21" creationId="{D59EE543-67A4-4BF1-F42E-35B94023746F}"/>
          </ac:picMkLst>
        </pc:picChg>
        <pc:picChg chg="mod">
          <ac:chgData name="Liesbeth Mol" userId="882d08f6ccbf8986" providerId="LiveId" clId="{91CE899C-E340-454C-A2A3-2748831BBA89}" dt="2023-09-10T14:50:41.547" v="101" actId="1076"/>
          <ac:picMkLst>
            <pc:docMk/>
            <pc:sldMk cId="3171258454" sldId="285"/>
            <ac:picMk id="22" creationId="{9957C360-3456-E640-B079-DE50818EC361}"/>
          </ac:picMkLst>
        </pc:picChg>
      </pc:sldChg>
      <pc:sldChg chg="delSp modSp mod">
        <pc:chgData name="Liesbeth Mol" userId="882d08f6ccbf8986" providerId="LiveId" clId="{91CE899C-E340-454C-A2A3-2748831BBA89}" dt="2023-09-10T14:49:41.055" v="93" actId="1076"/>
        <pc:sldMkLst>
          <pc:docMk/>
          <pc:sldMk cId="874633624" sldId="286"/>
        </pc:sldMkLst>
        <pc:spChg chg="mod">
          <ac:chgData name="Liesbeth Mol" userId="882d08f6ccbf8986" providerId="LiveId" clId="{91CE899C-E340-454C-A2A3-2748831BBA89}" dt="2023-09-10T14:48:51.600" v="48" actId="122"/>
          <ac:spMkLst>
            <pc:docMk/>
            <pc:sldMk cId="874633624" sldId="286"/>
            <ac:spMk id="3" creationId="{C08C7A52-C5E4-C323-88CB-D43E8AC41C31}"/>
          </ac:spMkLst>
        </pc:spChg>
        <pc:spChg chg="mod">
          <ac:chgData name="Liesbeth Mol" userId="882d08f6ccbf8986" providerId="LiveId" clId="{91CE899C-E340-454C-A2A3-2748831BBA89}" dt="2023-09-10T14:49:09.733" v="54" actId="1038"/>
          <ac:spMkLst>
            <pc:docMk/>
            <pc:sldMk cId="874633624" sldId="286"/>
            <ac:spMk id="13" creationId="{D111844C-6D36-A262-E91F-139726A8136C}"/>
          </ac:spMkLst>
        </pc:spChg>
        <pc:picChg chg="del">
          <ac:chgData name="Liesbeth Mol" userId="882d08f6ccbf8986" providerId="LiveId" clId="{91CE899C-E340-454C-A2A3-2748831BBA89}" dt="2023-09-10T14:48:06.403" v="41" actId="478"/>
          <ac:picMkLst>
            <pc:docMk/>
            <pc:sldMk cId="874633624" sldId="286"/>
            <ac:picMk id="2" creationId="{1BED7B32-92F4-30EE-EE59-54B3A8247844}"/>
          </ac:picMkLst>
        </pc:picChg>
        <pc:picChg chg="mod">
          <ac:chgData name="Liesbeth Mol" userId="882d08f6ccbf8986" providerId="LiveId" clId="{91CE899C-E340-454C-A2A3-2748831BBA89}" dt="2023-09-10T14:49:29.371" v="80" actId="1036"/>
          <ac:picMkLst>
            <pc:docMk/>
            <pc:sldMk cId="874633624" sldId="286"/>
            <ac:picMk id="8" creationId="{FBACC56E-BE87-00A1-7FF9-D13B604615E6}"/>
          </ac:picMkLst>
        </pc:picChg>
        <pc:picChg chg="mod">
          <ac:chgData name="Liesbeth Mol" userId="882d08f6ccbf8986" providerId="LiveId" clId="{91CE899C-E340-454C-A2A3-2748831BBA89}" dt="2023-09-10T14:49:38.133" v="92" actId="1076"/>
          <ac:picMkLst>
            <pc:docMk/>
            <pc:sldMk cId="874633624" sldId="286"/>
            <ac:picMk id="9" creationId="{DB09146C-8C78-3B7D-5732-F949E15B4E3E}"/>
          </ac:picMkLst>
        </pc:picChg>
        <pc:picChg chg="mod">
          <ac:chgData name="Liesbeth Mol" userId="882d08f6ccbf8986" providerId="LiveId" clId="{91CE899C-E340-454C-A2A3-2748831BBA89}" dt="2023-09-10T14:49:19.587" v="65" actId="1035"/>
          <ac:picMkLst>
            <pc:docMk/>
            <pc:sldMk cId="874633624" sldId="286"/>
            <ac:picMk id="11" creationId="{67BC30A1-A51F-8F7E-F57D-663433EB277D}"/>
          </ac:picMkLst>
        </pc:picChg>
        <pc:picChg chg="mod">
          <ac:chgData name="Liesbeth Mol" userId="882d08f6ccbf8986" providerId="LiveId" clId="{91CE899C-E340-454C-A2A3-2748831BBA89}" dt="2023-09-10T14:49:41.055" v="93" actId="1076"/>
          <ac:picMkLst>
            <pc:docMk/>
            <pc:sldMk cId="874633624" sldId="286"/>
            <ac:picMk id="14" creationId="{B45BD657-736B-1F1C-D2FB-45A2A8433674}"/>
          </ac:picMkLst>
        </pc:picChg>
      </pc:sldChg>
      <pc:sldChg chg="modSp mod">
        <pc:chgData name="Liesbeth Mol" userId="882d08f6ccbf8986" providerId="LiveId" clId="{91CE899C-E340-454C-A2A3-2748831BBA89}" dt="2023-09-10T14:51:08.919" v="105" actId="1076"/>
        <pc:sldMkLst>
          <pc:docMk/>
          <pc:sldMk cId="2816818336" sldId="287"/>
        </pc:sldMkLst>
        <pc:spChg chg="mod">
          <ac:chgData name="Liesbeth Mol" userId="882d08f6ccbf8986" providerId="LiveId" clId="{91CE899C-E340-454C-A2A3-2748831BBA89}" dt="2023-09-10T14:51:08.919" v="105" actId="1076"/>
          <ac:spMkLst>
            <pc:docMk/>
            <pc:sldMk cId="2816818336" sldId="287"/>
            <ac:spMk id="5" creationId="{4E740575-B477-0CFE-C864-EBEF11BC9968}"/>
          </ac:spMkLst>
        </pc:spChg>
      </pc:sldChg>
      <pc:sldChg chg="delSp mod">
        <pc:chgData name="Liesbeth Mol" userId="882d08f6ccbf8986" providerId="LiveId" clId="{91CE899C-E340-454C-A2A3-2748831BBA89}" dt="2023-09-10T14:53:16.463" v="144" actId="478"/>
        <pc:sldMkLst>
          <pc:docMk/>
          <pc:sldMk cId="3047749867" sldId="288"/>
        </pc:sldMkLst>
        <pc:picChg chg="del">
          <ac:chgData name="Liesbeth Mol" userId="882d08f6ccbf8986" providerId="LiveId" clId="{91CE899C-E340-454C-A2A3-2748831BBA89}" dt="2023-09-10T14:53:16.463" v="144" actId="478"/>
          <ac:picMkLst>
            <pc:docMk/>
            <pc:sldMk cId="3047749867" sldId="288"/>
            <ac:picMk id="13" creationId="{B16C2469-3F92-6AAB-0D8C-A258817F5B87}"/>
          </ac:picMkLst>
        </pc:picChg>
      </pc:sldChg>
      <pc:sldChg chg="modSp mod">
        <pc:chgData name="Liesbeth Mol" userId="882d08f6ccbf8986" providerId="LiveId" clId="{91CE899C-E340-454C-A2A3-2748831BBA89}" dt="2023-09-10T14:52:57.603" v="143" actId="1036"/>
        <pc:sldMkLst>
          <pc:docMk/>
          <pc:sldMk cId="1618733697" sldId="291"/>
        </pc:sldMkLst>
        <pc:spChg chg="mod">
          <ac:chgData name="Liesbeth Mol" userId="882d08f6ccbf8986" providerId="LiveId" clId="{91CE899C-E340-454C-A2A3-2748831BBA89}" dt="2023-09-10T14:52:42.643" v="136" actId="1038"/>
          <ac:spMkLst>
            <pc:docMk/>
            <pc:sldMk cId="1618733697" sldId="291"/>
            <ac:spMk id="5" creationId="{441D296F-4F9B-3ED2-1725-6FB757CB943A}"/>
          </ac:spMkLst>
        </pc:spChg>
        <pc:spChg chg="mod">
          <ac:chgData name="Liesbeth Mol" userId="882d08f6ccbf8986" providerId="LiveId" clId="{91CE899C-E340-454C-A2A3-2748831BBA89}" dt="2023-09-10T14:52:33.516" v="128" actId="403"/>
          <ac:spMkLst>
            <pc:docMk/>
            <pc:sldMk cId="1618733697" sldId="291"/>
            <ac:spMk id="6" creationId="{75E7C545-A27F-9743-0354-B9261E00855F}"/>
          </ac:spMkLst>
        </pc:spChg>
        <pc:spChg chg="mod">
          <ac:chgData name="Liesbeth Mol" userId="882d08f6ccbf8986" providerId="LiveId" clId="{91CE899C-E340-454C-A2A3-2748831BBA89}" dt="2023-09-10T14:52:57.603" v="143" actId="1036"/>
          <ac:spMkLst>
            <pc:docMk/>
            <pc:sldMk cId="1618733697" sldId="291"/>
            <ac:spMk id="7" creationId="{C00768AE-AA87-94A6-337D-38C305746B3C}"/>
          </ac:spMkLst>
        </pc:spChg>
      </pc:sldChg>
      <pc:sldChg chg="addSp delSp modSp new mod setBg">
        <pc:chgData name="Liesbeth Mol" userId="882d08f6ccbf8986" providerId="LiveId" clId="{91CE899C-E340-454C-A2A3-2748831BBA89}" dt="2023-09-10T15:00:27.977" v="227"/>
        <pc:sldMkLst>
          <pc:docMk/>
          <pc:sldMk cId="3967112301" sldId="294"/>
        </pc:sldMkLst>
        <pc:spChg chg="add mod ord">
          <ac:chgData name="Liesbeth Mol" userId="882d08f6ccbf8986" providerId="LiveId" clId="{91CE899C-E340-454C-A2A3-2748831BBA89}" dt="2023-09-10T15:00:04.790" v="225" actId="403"/>
          <ac:spMkLst>
            <pc:docMk/>
            <pc:sldMk cId="3967112301" sldId="294"/>
            <ac:spMk id="4" creationId="{9C8E6E6D-EC83-2E51-CF2F-F50A6623BFBC}"/>
          </ac:spMkLst>
        </pc:spChg>
        <pc:spChg chg="add del">
          <ac:chgData name="Liesbeth Mol" userId="882d08f6ccbf8986" providerId="LiveId" clId="{91CE899C-E340-454C-A2A3-2748831BBA89}" dt="2023-09-10T14:46:27.648" v="28" actId="26606"/>
          <ac:spMkLst>
            <pc:docMk/>
            <pc:sldMk cId="3967112301" sldId="294"/>
            <ac:spMk id="9" creationId="{06DA9DF9-31F7-4056-B42E-878CC92417B8}"/>
          </ac:spMkLst>
        </pc:spChg>
        <pc:spChg chg="add">
          <ac:chgData name="Liesbeth Mol" userId="882d08f6ccbf8986" providerId="LiveId" clId="{91CE899C-E340-454C-A2A3-2748831BBA89}" dt="2023-09-10T14:46:27.648" v="28" actId="26606"/>
          <ac:spMkLst>
            <pc:docMk/>
            <pc:sldMk cId="3967112301" sldId="294"/>
            <ac:spMk id="14" creationId="{0A597D97-203B-498B-95D3-E90DC961039F}"/>
          </ac:spMkLst>
        </pc:spChg>
        <pc:spChg chg="add">
          <ac:chgData name="Liesbeth Mol" userId="882d08f6ccbf8986" providerId="LiveId" clId="{91CE899C-E340-454C-A2A3-2748831BBA89}" dt="2023-09-10T14:46:27.648" v="28" actId="26606"/>
          <ac:spMkLst>
            <pc:docMk/>
            <pc:sldMk cId="3967112301" sldId="294"/>
            <ac:spMk id="16" creationId="{6A6EF10E-DF41-4BD3-8EB4-6F646531DC26}"/>
          </ac:spMkLst>
        </pc:spChg>
        <pc:picChg chg="add mod ord">
          <ac:chgData name="Liesbeth Mol" userId="882d08f6ccbf8986" providerId="LiveId" clId="{91CE899C-E340-454C-A2A3-2748831BBA89}" dt="2023-09-10T14:46:27.648" v="28" actId="26606"/>
          <ac:picMkLst>
            <pc:docMk/>
            <pc:sldMk cId="3967112301" sldId="294"/>
            <ac:picMk id="3" creationId="{E1F7B934-79D3-59D9-B039-4D061A329812}"/>
          </ac:picMkLst>
        </pc:picChg>
        <pc:picChg chg="add mod">
          <ac:chgData name="Liesbeth Mol" userId="882d08f6ccbf8986" providerId="LiveId" clId="{91CE899C-E340-454C-A2A3-2748831BBA89}" dt="2023-09-10T14:46:27.648" v="28" actId="26606"/>
          <ac:picMkLst>
            <pc:docMk/>
            <pc:sldMk cId="3967112301" sldId="294"/>
            <ac:picMk id="6" creationId="{65AEA15D-C9B4-1342-EA53-F9131B5BF5F9}"/>
          </ac:picMkLst>
        </pc:picChg>
      </pc:sldChg>
      <pc:sldMasterChg chg="setBg modSldLayout">
        <pc:chgData name="Liesbeth Mol" userId="882d08f6ccbf8986" providerId="LiveId" clId="{91CE899C-E340-454C-A2A3-2748831BBA89}" dt="2023-09-10T14:47:10.055" v="33"/>
        <pc:sldMasterMkLst>
          <pc:docMk/>
          <pc:sldMasterMk cId="3317147415" sldId="2147483648"/>
        </pc:sldMasterMkLst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1838744212" sldId="2147483649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3553117115" sldId="2147483650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170286741" sldId="2147483651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729815071" sldId="2147483652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1014648692" sldId="2147483653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246367971" sldId="2147483654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3703940528" sldId="2147483655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3810849429" sldId="2147483656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3769001004" sldId="2147483657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2536705594" sldId="2147483658"/>
          </pc:sldLayoutMkLst>
        </pc:sldLayoutChg>
        <pc:sldLayoutChg chg="setBg">
          <pc:chgData name="Liesbeth Mol" userId="882d08f6ccbf8986" providerId="LiveId" clId="{91CE899C-E340-454C-A2A3-2748831BBA89}" dt="2023-09-10T14:47:10.055" v="33"/>
          <pc:sldLayoutMkLst>
            <pc:docMk/>
            <pc:sldMasterMk cId="3317147415" sldId="2147483648"/>
            <pc:sldLayoutMk cId="313617996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1927-A923-8BF9-6587-29DDF3B2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4EC644-6EAC-1518-687C-00267A759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3AE8A-DF1A-C547-4D13-C0F89014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5265BB-F02E-8CFD-09F7-D2F3F4CF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D74C9-87AB-E61C-57E5-8919A164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74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92B5F-9284-F128-D46B-7960193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92863D-D056-4C13-45A1-75C3B9000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88C31-3D13-00D2-B83E-B2513AED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F754D-514A-8359-41DF-11B692A7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05745E-7F8E-A3A9-53F0-32947376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70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331001-6F98-EF8B-33F8-8EE5D2F22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1A5FDB-9E37-E78A-9A18-216ABEB4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4EE7E8-960F-DE9E-9AAA-7905DCF3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B74AFF-93BA-0A6A-8E59-005BDCAE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A48E3-0C23-99BF-3285-EE68FDC0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1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00033-B35C-1DB8-8F4A-BAE1B91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B1278-CCD7-3DC8-246C-D72332EA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B025D7-9863-BCC7-3575-B9E60077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A06C7E-42B7-536C-55B5-3F508F25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A092E0-B4AD-082D-8F7F-6EB628EC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1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CC5F5-5368-44CF-9B39-481AEFB0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B63C46-2BC1-8E14-6252-E512ECB1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55420D-F3B6-5A0E-3603-21F1E23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F37495-5602-0779-3278-75D8D3A1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90F15B-CFDC-29A6-650C-412C8508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8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41AF-D463-3DD9-2197-31BA55F1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0D669-DC66-FA21-E8DA-5C79E571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85B05E-734E-53A2-CCE3-64768CA4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0C41CE-0013-E98E-00C7-F90DE5D0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420A99-C246-9E32-C65E-62FE05DA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A54BE1-CECC-6122-F1DD-E370CC2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81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DA117-B9D7-96EA-6B51-D063243F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48E259-C7EF-868F-3EAA-151C76161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F12398-85A5-489E-6F52-02CE78B7B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7308C2-3878-8909-F72F-B7373AB9A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6060B2-677D-30C9-B1D3-C875439D3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911F76-7FD3-FC13-8C52-FE7508E3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470F9C-B238-2607-19A8-2792EBA3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2F747F-863B-70FA-9879-50FA6E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6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84F27-6D82-500C-B51D-33C5C49E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5A9FEA-478A-8A98-4D93-3A4B10F1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CE5699-D3C7-C20B-28BA-77BBEE20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F0AC31-C7B4-7919-E1B1-67657C2B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92F0A4-40D7-2FC5-E7C8-79AAB293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7A02B4-B010-DA17-55D0-0B422598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1BB2D2-63CE-55F2-EABD-BF2E10A6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94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66B90-CCC5-CD9E-5678-492386A8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F14FE-104A-55FF-E8DB-24E2260B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6BEEC9-5D9B-BCC5-F569-1C0B006A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FFFCCC-2F0F-BD4D-7C17-E33CFD3F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37F0EC-5AD0-8386-3B21-E70F1B5F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697B03-E815-A53B-C6C5-B6E29878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8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CDAD0-1295-B702-FC04-9905B0AB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BB5833A-B740-7177-51CB-9B98BC1E8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4C5F6C-DAC8-3A4A-70A4-453A79FA9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AB9D97-61EE-EC43-F9D8-7089A3B6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B3FA1A-E547-459C-D252-96B53F1C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01E441-EBA5-2B88-ADBD-D624FBC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0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4DE1A2-1F5E-F521-9797-BDE3689C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87D61-8D18-80BD-14B1-6535F85D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9C735C-02BD-6264-842E-B36F3AB3B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AE2D-DD7A-4ABE-90EB-3A2F600F21D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3EFCE6-C83E-AD5F-AB22-627234B7C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FC1DF7-A51C-CE94-4A04-78A5FED3A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9692-0D57-4C37-85A8-2FB6955E6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1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youtu.be/G303o8pJzls?si=2hLwnJIiz8UgvZU2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s910XzDuNcc?si=Zm-ofXleg_YCiET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pike.legoeducation.com/" TargetMode="External"/><Relationship Id="rId2" Type="http://schemas.openxmlformats.org/officeDocument/2006/relationships/hyperlink" Target="https://youtu.be/xXA7tUFtmDI?si=skr42zaB9d_1Bbk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706FjQsTfo?si=XTftC6dixBdd1sEo&amp;t=30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LlSrCl5AqQE?si=FwBjmBv5cqW9Kpt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E6B68F9-16A5-67AF-5152-F30A7A16EE21}"/>
              </a:ext>
            </a:extLst>
          </p:cNvPr>
          <p:cNvSpPr txBox="1"/>
          <p:nvPr/>
        </p:nvSpPr>
        <p:spPr>
          <a:xfrm>
            <a:off x="3049554" y="685801"/>
            <a:ext cx="609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rgbClr val="A2653B"/>
                </a:solidFill>
              </a:rPr>
              <a:t>Licht en lenzen</a:t>
            </a:r>
          </a:p>
        </p:txBody>
      </p:sp>
      <p:pic>
        <p:nvPicPr>
          <p:cNvPr id="6" name="Afbeelding 5" descr="Afbeelding met boom, natuur, buitenshuis, persoon&#10;&#10;Automatisch gegenereerde beschrijving">
            <a:extLst>
              <a:ext uri="{FF2B5EF4-FFF2-40B4-BE49-F238E27FC236}">
                <a16:creationId xmlns:a16="http://schemas.microsoft.com/office/drawing/2014/main" id="{183BB0D5-63CE-40A0-BC66-414B84D2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6" y="2190548"/>
            <a:ext cx="5857105" cy="38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03F0-1466-ECE1-CE34-093C32ACB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BB7BE86-6AB7-1F03-75F6-F8DA46BA90F2}"/>
              </a:ext>
            </a:extLst>
          </p:cNvPr>
          <p:cNvSpPr txBox="1"/>
          <p:nvPr/>
        </p:nvSpPr>
        <p:spPr>
          <a:xfrm>
            <a:off x="3955596" y="613488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Licht breekt</a:t>
            </a:r>
          </a:p>
        </p:txBody>
      </p:sp>
      <p:pic>
        <p:nvPicPr>
          <p:cNvPr id="5" name="Afbeelding 4" descr="Afbeelding met verbruiksartikelen voor kantoor, potlood, Kinderkunst, Kantoorinstrument&#10;&#10;Automatisch gegenereerde beschrijving">
            <a:extLst>
              <a:ext uri="{FF2B5EF4-FFF2-40B4-BE49-F238E27FC236}">
                <a16:creationId xmlns:a16="http://schemas.microsoft.com/office/drawing/2014/main" id="{D2CD49F3-6EC2-28F7-990D-97A12AAF6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3527" y="2388924"/>
            <a:ext cx="4480000" cy="2520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82703D7-EFD1-8385-D5DA-4F313927DB6C}"/>
              </a:ext>
            </a:extLst>
          </p:cNvPr>
          <p:cNvSpPr txBox="1"/>
          <p:nvPr/>
        </p:nvSpPr>
        <p:spPr>
          <a:xfrm>
            <a:off x="6733365" y="2644170"/>
            <a:ext cx="153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/>
              <a:t>?</a:t>
            </a:r>
          </a:p>
        </p:txBody>
      </p:sp>
      <p:pic>
        <p:nvPicPr>
          <p:cNvPr id="13" name="Afbeelding 12" descr="Afbeelding met verbruiksartikelen voor kantoor, potlood, muur, overdekt&#10;&#10;Automatisch gegenereerde beschrijving">
            <a:extLst>
              <a:ext uri="{FF2B5EF4-FFF2-40B4-BE49-F238E27FC236}">
                <a16:creationId xmlns:a16="http://schemas.microsoft.com/office/drawing/2014/main" id="{0DADE3F8-EF97-EFA8-50ED-213FC1DD8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8475" y="2388924"/>
            <a:ext cx="44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9FF9-4A21-9CC7-6F5C-981E34224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5D59611-5D6F-C150-5E1A-D698C745975E}"/>
              </a:ext>
            </a:extLst>
          </p:cNvPr>
          <p:cNvSpPr txBox="1"/>
          <p:nvPr/>
        </p:nvSpPr>
        <p:spPr>
          <a:xfrm>
            <a:off x="3955596" y="613488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Omgekeerd</a:t>
            </a:r>
          </a:p>
        </p:txBody>
      </p:sp>
      <p:pic>
        <p:nvPicPr>
          <p:cNvPr id="5" name="Afbeelding 4" descr="Afbeelding met container, glas, Drinkgerei, Transparant materiaal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4A432BCE-F044-B673-A53D-E7CA0DA1D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r="9900" b="5072"/>
          <a:stretch/>
        </p:blipFill>
        <p:spPr>
          <a:xfrm>
            <a:off x="4748825" y="1480642"/>
            <a:ext cx="2694349" cy="4383157"/>
          </a:xfrm>
          <a:prstGeom prst="rect">
            <a:avLst/>
          </a:prstGeom>
        </p:spPr>
      </p:pic>
      <p:sp>
        <p:nvSpPr>
          <p:cNvPr id="9" name="Tekstvak 8">
            <a:hlinkClick r:id="rId4" action="ppaction://hlinksldjump"/>
            <a:extLst>
              <a:ext uri="{FF2B5EF4-FFF2-40B4-BE49-F238E27FC236}">
                <a16:creationId xmlns:a16="http://schemas.microsoft.com/office/drawing/2014/main" id="{819FD2C0-972F-EA7B-F2C4-CD56DC0195E0}"/>
              </a:ext>
            </a:extLst>
          </p:cNvPr>
          <p:cNvSpPr txBox="1"/>
          <p:nvPr/>
        </p:nvSpPr>
        <p:spPr>
          <a:xfrm>
            <a:off x="8143596" y="5401120"/>
            <a:ext cx="161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highlight>
                  <a:srgbClr val="00FF00"/>
                </a:highlight>
              </a:rPr>
              <a:t>Uitleg</a:t>
            </a:r>
            <a:endParaRPr lang="nl-NL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065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2322-88AD-81FF-75FC-259119EB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D4EA6DF-4619-9177-7D85-51C0DF550013}"/>
              </a:ext>
            </a:extLst>
          </p:cNvPr>
          <p:cNvSpPr txBox="1"/>
          <p:nvPr/>
        </p:nvSpPr>
        <p:spPr>
          <a:xfrm>
            <a:off x="3975812" y="1250303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lens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3B70F20-7E77-81DF-AD68-E3235ADCBD54}"/>
              </a:ext>
            </a:extLst>
          </p:cNvPr>
          <p:cNvGrpSpPr/>
          <p:nvPr/>
        </p:nvGrpSpPr>
        <p:grpSpPr>
          <a:xfrm>
            <a:off x="1537996" y="1996750"/>
            <a:ext cx="9116008" cy="3247054"/>
            <a:chOff x="1537995" y="1959428"/>
            <a:chExt cx="9116008" cy="3247054"/>
          </a:xfrm>
        </p:grpSpPr>
        <p:sp>
          <p:nvSpPr>
            <p:cNvPr id="28" name="Pijl: omhoog 27">
              <a:extLst>
                <a:ext uri="{FF2B5EF4-FFF2-40B4-BE49-F238E27FC236}">
                  <a16:creationId xmlns:a16="http://schemas.microsoft.com/office/drawing/2014/main" id="{C5C20F98-21B2-E827-E9D7-CF7E1CE2A0CB}"/>
                </a:ext>
              </a:extLst>
            </p:cNvPr>
            <p:cNvSpPr/>
            <p:nvPr/>
          </p:nvSpPr>
          <p:spPr>
            <a:xfrm rot="10800000">
              <a:off x="9209452" y="2832652"/>
              <a:ext cx="284178" cy="1490864"/>
            </a:xfrm>
            <a:prstGeom prst="upArrow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FDDE00"/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78E44EAE-DC8B-3582-91BF-72CBE31788A6}"/>
                </a:ext>
              </a:extLst>
            </p:cNvPr>
            <p:cNvSpPr/>
            <p:nvPr/>
          </p:nvSpPr>
          <p:spPr>
            <a:xfrm>
              <a:off x="5777203" y="1959428"/>
              <a:ext cx="637592" cy="32470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Pijl: omhoog 2">
              <a:extLst>
                <a:ext uri="{FF2B5EF4-FFF2-40B4-BE49-F238E27FC236}">
                  <a16:creationId xmlns:a16="http://schemas.microsoft.com/office/drawing/2014/main" id="{331F0CD3-AC80-DC48-43ED-0A94B985CE81}"/>
                </a:ext>
              </a:extLst>
            </p:cNvPr>
            <p:cNvSpPr/>
            <p:nvPr/>
          </p:nvSpPr>
          <p:spPr>
            <a:xfrm>
              <a:off x="2537927" y="2586913"/>
              <a:ext cx="429208" cy="1992083"/>
            </a:xfrm>
            <a:prstGeom prst="upArrow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FDDE00"/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139F4854-1F58-3516-C253-E17E175EA9B2}"/>
                </a:ext>
              </a:extLst>
            </p:cNvPr>
            <p:cNvCxnSpPr/>
            <p:nvPr/>
          </p:nvCxnSpPr>
          <p:spPr>
            <a:xfrm>
              <a:off x="1537995" y="3592286"/>
              <a:ext cx="911600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4CE6301-05DC-6ABE-E440-5E6D17C3035C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>
              <a:off x="2752531" y="2586913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9C33B73B-64DF-8D15-31E8-7368E096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31" y="4578996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0F28319C-2680-119B-7092-D692898CC4AF}"/>
                </a:ext>
              </a:extLst>
            </p:cNvPr>
            <p:cNvCxnSpPr/>
            <p:nvPr/>
          </p:nvCxnSpPr>
          <p:spPr>
            <a:xfrm>
              <a:off x="5887616" y="2586913"/>
              <a:ext cx="457200" cy="10030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1DF5D61F-FA4B-D83F-404B-201623D79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3343" y="4497357"/>
              <a:ext cx="481473" cy="1003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30FDAFD-F18F-C7B7-038D-169A77DBF39C}"/>
                </a:ext>
              </a:extLst>
            </p:cNvPr>
            <p:cNvCxnSpPr/>
            <p:nvPr/>
          </p:nvCxnSpPr>
          <p:spPr>
            <a:xfrm>
              <a:off x="6344816" y="2687216"/>
              <a:ext cx="3057601" cy="163630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580EFDD-3109-C872-9E92-1553C506F910}"/>
                </a:ext>
              </a:extLst>
            </p:cNvPr>
            <p:cNvCxnSpPr/>
            <p:nvPr/>
          </p:nvCxnSpPr>
          <p:spPr>
            <a:xfrm flipV="1">
              <a:off x="6344816" y="2832652"/>
              <a:ext cx="2988027" cy="166470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BED4722-463A-3D27-0C8A-1F8A88C01AE0}"/>
                </a:ext>
              </a:extLst>
            </p:cNvPr>
            <p:cNvSpPr/>
            <p:nvPr/>
          </p:nvSpPr>
          <p:spPr>
            <a:xfrm>
              <a:off x="6178955" y="4386316"/>
              <a:ext cx="252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E301F60-2DBE-2692-A25E-EF279043245A}"/>
                </a:ext>
              </a:extLst>
            </p:cNvPr>
            <p:cNvSpPr/>
            <p:nvPr/>
          </p:nvSpPr>
          <p:spPr>
            <a:xfrm>
              <a:off x="5716421" y="4452996"/>
              <a:ext cx="252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4A761D8-EC33-441A-043F-5EF83598789F}"/>
                </a:ext>
              </a:extLst>
            </p:cNvPr>
            <p:cNvSpPr/>
            <p:nvPr/>
          </p:nvSpPr>
          <p:spPr>
            <a:xfrm>
              <a:off x="6181492" y="2552659"/>
              <a:ext cx="252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35D0817A-27E0-04F7-84C6-275181C42C1B}"/>
                </a:ext>
              </a:extLst>
            </p:cNvPr>
            <p:cNvSpPr/>
            <p:nvPr/>
          </p:nvSpPr>
          <p:spPr>
            <a:xfrm>
              <a:off x="5707090" y="2484421"/>
              <a:ext cx="252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97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558DE-C2EC-8F7B-5A1C-6EF4BB9C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289E2F55-4DA0-458F-9118-06F08809F2F7}"/>
              </a:ext>
            </a:extLst>
          </p:cNvPr>
          <p:cNvSpPr txBox="1"/>
          <p:nvPr/>
        </p:nvSpPr>
        <p:spPr>
          <a:xfrm>
            <a:off x="3955596" y="613488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Ook in je oog!</a:t>
            </a:r>
          </a:p>
        </p:txBody>
      </p:sp>
      <p:pic>
        <p:nvPicPr>
          <p:cNvPr id="4" name="Afbeelding 3" descr="Afbeelding met cirkel, schermopname, ogen, tekenfilm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F0559493-AACE-3A5D-5462-1B902D03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0" y="1418798"/>
            <a:ext cx="5395953" cy="4561266"/>
          </a:xfrm>
          <a:prstGeom prst="rect">
            <a:avLst/>
          </a:prstGeom>
        </p:spPr>
      </p:pic>
      <p:pic>
        <p:nvPicPr>
          <p:cNvPr id="5" name="Graphic 4" descr="Naar rechts wijzende wijsvinger met handrug met effen opvulling">
            <a:extLst>
              <a:ext uri="{FF2B5EF4-FFF2-40B4-BE49-F238E27FC236}">
                <a16:creationId xmlns:a16="http://schemas.microsoft.com/office/drawing/2014/main" id="{DB9E0A32-BC26-A270-818F-AB9319733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84224">
            <a:off x="7806029" y="4353644"/>
            <a:ext cx="530013" cy="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BE5A9-EE48-0CC3-24E4-2993E03B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25FF7A8C-CA9A-131E-7AE3-594906F11DC4}"/>
              </a:ext>
            </a:extLst>
          </p:cNvPr>
          <p:cNvSpPr txBox="1"/>
          <p:nvPr/>
        </p:nvSpPr>
        <p:spPr>
          <a:xfrm>
            <a:off x="3955596" y="469128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Lenzen </a:t>
            </a:r>
          </a:p>
        </p:txBody>
      </p:sp>
      <p:pic>
        <p:nvPicPr>
          <p:cNvPr id="3" name="Afbeelding 2" descr="Afbeelding met Optisch instrument, telescoop, verrekijker, Camera's en lenzen&#10;&#10;Automatisch gegenereerde beschrijving">
            <a:extLst>
              <a:ext uri="{FF2B5EF4-FFF2-40B4-BE49-F238E27FC236}">
                <a16:creationId xmlns:a16="http://schemas.microsoft.com/office/drawing/2014/main" id="{6BE9C441-B7AB-2227-21D0-6D732313A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"/>
          <a:stretch/>
        </p:blipFill>
        <p:spPr>
          <a:xfrm>
            <a:off x="1331970" y="1269000"/>
            <a:ext cx="316937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 descr="Afbeelding met persoon, nagel, vinger, duim&#10;&#10;Automatisch gegenereerde beschrijving">
            <a:extLst>
              <a:ext uri="{FF2B5EF4-FFF2-40B4-BE49-F238E27FC236}">
                <a16:creationId xmlns:a16="http://schemas.microsoft.com/office/drawing/2014/main" id="{E281290C-F38E-6B6B-3644-5CA68C44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15689" r="25545" b="22515"/>
          <a:stretch/>
        </p:blipFill>
        <p:spPr>
          <a:xfrm>
            <a:off x="1331969" y="3819502"/>
            <a:ext cx="316937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 descr="Afbeelding met speelgoed, tekenfilm, vasthouden, persoon&#10;&#10;Automatisch gegenereerde beschrijving">
            <a:extLst>
              <a:ext uri="{FF2B5EF4-FFF2-40B4-BE49-F238E27FC236}">
                <a16:creationId xmlns:a16="http://schemas.microsoft.com/office/drawing/2014/main" id="{04801172-6150-861E-2939-DDD6530C0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99" y="3819502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Afbeelding 13" descr="Afbeelding met elektronica, persoon, Mobiele telefoon, gadget&#10;&#10;Automatisch gegenereerde beschrijving">
            <a:extLst>
              <a:ext uri="{FF2B5EF4-FFF2-40B4-BE49-F238E27FC236}">
                <a16:creationId xmlns:a16="http://schemas.microsoft.com/office/drawing/2014/main" id="{23586BDA-026D-922C-7D51-98D665228F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r="15740"/>
          <a:stretch/>
        </p:blipFill>
        <p:spPr>
          <a:xfrm>
            <a:off x="5015999" y="126900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Afbeelding 15" descr="Afbeelding met tekst, boek, handschrift, bril&#10;&#10;Automatisch gegenereerde beschrijving">
            <a:extLst>
              <a:ext uri="{FF2B5EF4-FFF2-40B4-BE49-F238E27FC236}">
                <a16:creationId xmlns:a16="http://schemas.microsoft.com/office/drawing/2014/main" id="{2DA6479F-2B19-1F51-BB0F-3AA12D217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8" y="3819502"/>
            <a:ext cx="324126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Afbeelding 17" descr="Afbeelding met Medische apparatuur, microscoop, Wetenschappelijk instrument, medisch&#10;&#10;Automatisch gegenereerde beschrijving">
            <a:extLst>
              <a:ext uri="{FF2B5EF4-FFF2-40B4-BE49-F238E27FC236}">
                <a16:creationId xmlns:a16="http://schemas.microsoft.com/office/drawing/2014/main" id="{42DD69D1-71D2-4ABC-77A3-04603E76A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8" y="1269000"/>
            <a:ext cx="324126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7B2368FB-4FC7-7B2B-A04F-7B047DF3EBEB}"/>
              </a:ext>
            </a:extLst>
          </p:cNvPr>
          <p:cNvSpPr txBox="1"/>
          <p:nvPr/>
        </p:nvSpPr>
        <p:spPr>
          <a:xfrm>
            <a:off x="5015999" y="343617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Waar zitten ze in?</a:t>
            </a:r>
          </a:p>
        </p:txBody>
      </p:sp>
    </p:spTree>
    <p:extLst>
      <p:ext uri="{BB962C8B-B14F-4D97-AF65-F5344CB8AC3E}">
        <p14:creationId xmlns:p14="http://schemas.microsoft.com/office/powerpoint/2010/main" val="29071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F58F9-CBA6-03EA-BB78-EFEBB1B6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89AA0EA-643C-9D06-AB31-BD26A4CC78F2}"/>
              </a:ext>
            </a:extLst>
          </p:cNvPr>
          <p:cNvSpPr txBox="1"/>
          <p:nvPr/>
        </p:nvSpPr>
        <p:spPr>
          <a:xfrm>
            <a:off x="2792671" y="666874"/>
            <a:ext cx="660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Weetjes…</a:t>
            </a:r>
          </a:p>
        </p:txBody>
      </p:sp>
      <p:grpSp>
        <p:nvGrpSpPr>
          <p:cNvPr id="73" name="Groep 72">
            <a:extLst>
              <a:ext uri="{FF2B5EF4-FFF2-40B4-BE49-F238E27FC236}">
                <a16:creationId xmlns:a16="http://schemas.microsoft.com/office/drawing/2014/main" id="{009398E1-42B8-F642-F02B-2452DD68B116}"/>
              </a:ext>
            </a:extLst>
          </p:cNvPr>
          <p:cNvGrpSpPr/>
          <p:nvPr/>
        </p:nvGrpSpPr>
        <p:grpSpPr>
          <a:xfrm>
            <a:off x="1609868" y="1647712"/>
            <a:ext cx="3029700" cy="1753834"/>
            <a:chOff x="2752531" y="1959428"/>
            <a:chExt cx="6649886" cy="3247054"/>
          </a:xfrm>
        </p:grpSpPr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56A9C62E-E638-12BE-08DF-4EB642A566CD}"/>
                </a:ext>
              </a:extLst>
            </p:cNvPr>
            <p:cNvSpPr/>
            <p:nvPr/>
          </p:nvSpPr>
          <p:spPr>
            <a:xfrm>
              <a:off x="5777203" y="1959428"/>
              <a:ext cx="637592" cy="32470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45104C2-E146-55A9-861C-59082EA6DAA2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31" y="2586913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9C015930-BEF6-D98A-0E6C-ED4A4192BA49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31" y="4578996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5D239B16-0B4E-6F2E-72F2-86F3374E8CDC}"/>
                </a:ext>
              </a:extLst>
            </p:cNvPr>
            <p:cNvCxnSpPr/>
            <p:nvPr/>
          </p:nvCxnSpPr>
          <p:spPr>
            <a:xfrm>
              <a:off x="5887616" y="2586913"/>
              <a:ext cx="457200" cy="10030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B09A248-BD27-CDAA-E39F-A6F5C4C1F5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3343" y="4497357"/>
              <a:ext cx="481473" cy="1003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08D6E7F9-4FCB-07EB-AB60-03ED5068A4CB}"/>
                </a:ext>
              </a:extLst>
            </p:cNvPr>
            <p:cNvCxnSpPr/>
            <p:nvPr/>
          </p:nvCxnSpPr>
          <p:spPr>
            <a:xfrm>
              <a:off x="6344816" y="2687216"/>
              <a:ext cx="3057601" cy="163630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5E926B86-165D-C1F8-8E39-506FB9B9BFCE}"/>
                </a:ext>
              </a:extLst>
            </p:cNvPr>
            <p:cNvCxnSpPr/>
            <p:nvPr/>
          </p:nvCxnSpPr>
          <p:spPr>
            <a:xfrm flipV="1">
              <a:off x="6344816" y="2832652"/>
              <a:ext cx="2988027" cy="166470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3C1A7051-03DA-09C2-00D8-B19D31ACBE32}"/>
              </a:ext>
            </a:extLst>
          </p:cNvPr>
          <p:cNvGrpSpPr/>
          <p:nvPr/>
        </p:nvGrpSpPr>
        <p:grpSpPr>
          <a:xfrm>
            <a:off x="1629626" y="3902345"/>
            <a:ext cx="2835016" cy="1758865"/>
            <a:chOff x="1629626" y="3902345"/>
            <a:chExt cx="2835016" cy="1758865"/>
          </a:xfrm>
        </p:grpSpPr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5936B4D-E907-BD7C-CD0C-48968D300A90}"/>
                </a:ext>
              </a:extLst>
            </p:cNvPr>
            <p:cNvSpPr/>
            <p:nvPr/>
          </p:nvSpPr>
          <p:spPr>
            <a:xfrm>
              <a:off x="2842871" y="3909527"/>
              <a:ext cx="529168" cy="17291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DCB8DCAC-5921-740E-40AA-7BC08EB3983D}"/>
                </a:ext>
              </a:extLst>
            </p:cNvPr>
            <p:cNvSpPr/>
            <p:nvPr/>
          </p:nvSpPr>
          <p:spPr>
            <a:xfrm>
              <a:off x="3203437" y="3917685"/>
              <a:ext cx="384304" cy="1743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E1BD6294-E127-8670-2A1B-8C4F8B53CF6E}"/>
                </a:ext>
              </a:extLst>
            </p:cNvPr>
            <p:cNvSpPr/>
            <p:nvPr/>
          </p:nvSpPr>
          <p:spPr>
            <a:xfrm>
              <a:off x="2650722" y="3902345"/>
              <a:ext cx="384304" cy="1743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E6B7ED91-4EFB-4F23-CFE4-DFD4B19CC261}"/>
                </a:ext>
              </a:extLst>
            </p:cNvPr>
            <p:cNvGrpSpPr/>
            <p:nvPr/>
          </p:nvGrpSpPr>
          <p:grpSpPr>
            <a:xfrm>
              <a:off x="1629626" y="4016141"/>
              <a:ext cx="2813332" cy="463993"/>
              <a:chOff x="1629626" y="3652240"/>
              <a:chExt cx="2813332" cy="463993"/>
            </a:xfrm>
          </p:grpSpPr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72F6409F-4D9F-ACC5-A917-F65FE988E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26" y="4116233"/>
                <a:ext cx="14283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F6B66AA5-2F7F-5CB1-1D82-1FCEF7180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7976" y="4072137"/>
                <a:ext cx="188543" cy="4409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9F624444-C9F6-2244-21EF-E3302E1B30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6519" y="3652240"/>
                <a:ext cx="1196439" cy="41916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EB15F17B-C1E7-646F-8601-99C8D4C3FC45}"/>
                </a:ext>
              </a:extLst>
            </p:cNvPr>
            <p:cNvGrpSpPr/>
            <p:nvPr/>
          </p:nvGrpSpPr>
          <p:grpSpPr>
            <a:xfrm flipV="1">
              <a:off x="1651310" y="5218220"/>
              <a:ext cx="2813332" cy="369152"/>
              <a:chOff x="1629626" y="3652240"/>
              <a:chExt cx="2813332" cy="463993"/>
            </a:xfrm>
          </p:grpSpPr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B378CB8F-8EE9-6A10-D40B-736CE7E46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26" y="4116233"/>
                <a:ext cx="14283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49E49E91-22D1-F807-CE40-C4822B7D32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7976" y="4072137"/>
                <a:ext cx="188543" cy="4409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2F044959-E634-8315-9405-2449AEA52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6519" y="3652240"/>
                <a:ext cx="1196439" cy="41916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Tekstvak 99">
            <a:extLst>
              <a:ext uri="{FF2B5EF4-FFF2-40B4-BE49-F238E27FC236}">
                <a16:creationId xmlns:a16="http://schemas.microsoft.com/office/drawing/2014/main" id="{171B71EC-695F-988B-92A5-A47CF6AB958C}"/>
              </a:ext>
            </a:extLst>
          </p:cNvPr>
          <p:cNvSpPr txBox="1"/>
          <p:nvPr/>
        </p:nvSpPr>
        <p:spPr>
          <a:xfrm>
            <a:off x="2545623" y="1174152"/>
            <a:ext cx="119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positief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F7ECFEEB-EB3B-6F9A-76C6-9779931F6C93}"/>
              </a:ext>
            </a:extLst>
          </p:cNvPr>
          <p:cNvSpPr txBox="1"/>
          <p:nvPr/>
        </p:nvSpPr>
        <p:spPr>
          <a:xfrm>
            <a:off x="2510710" y="5734639"/>
            <a:ext cx="119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negatief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DB2CF7AA-91EF-457B-1E46-FEB92A5BFFB8}"/>
              </a:ext>
            </a:extLst>
          </p:cNvPr>
          <p:cNvGrpSpPr/>
          <p:nvPr/>
        </p:nvGrpSpPr>
        <p:grpSpPr>
          <a:xfrm>
            <a:off x="1620359" y="2009546"/>
            <a:ext cx="8961773" cy="3398662"/>
            <a:chOff x="6422507" y="2598575"/>
            <a:chExt cx="4579087" cy="1660850"/>
          </a:xfrm>
        </p:grpSpPr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E1B366FC-3AD6-FD30-BDC3-F1EB3B78D465}"/>
                </a:ext>
              </a:extLst>
            </p:cNvPr>
            <p:cNvGrpSpPr/>
            <p:nvPr/>
          </p:nvGrpSpPr>
          <p:grpSpPr>
            <a:xfrm>
              <a:off x="6422507" y="2598575"/>
              <a:ext cx="4579087" cy="1660850"/>
              <a:chOff x="6422507" y="2598575"/>
              <a:chExt cx="4579087" cy="1660850"/>
            </a:xfrm>
          </p:grpSpPr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CD541F7-387D-A2D0-9C5C-63F6CAF3A99C}"/>
                  </a:ext>
                </a:extLst>
              </p:cNvPr>
              <p:cNvGrpSpPr/>
              <p:nvPr/>
            </p:nvGrpSpPr>
            <p:grpSpPr>
              <a:xfrm>
                <a:off x="6422507" y="2598575"/>
                <a:ext cx="4579087" cy="1660850"/>
                <a:chOff x="6422507" y="2598575"/>
                <a:chExt cx="4579087" cy="1660850"/>
              </a:xfrm>
            </p:grpSpPr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931552D9-F779-9C0E-4B4D-2F67295E128A}"/>
                    </a:ext>
                  </a:extLst>
                </p:cNvPr>
                <p:cNvSpPr/>
                <p:nvPr/>
              </p:nvSpPr>
              <p:spPr>
                <a:xfrm>
                  <a:off x="8808389" y="2598575"/>
                  <a:ext cx="385735" cy="166085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99883C3A-4387-CB4B-0B0D-F200A9D18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8504" y="2919530"/>
                  <a:ext cx="18966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63F1B3C5-5FEC-69CC-AC41-3AEA862EA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8504" y="3938469"/>
                  <a:ext cx="18966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BB84884A-943A-0F42-9F45-9CCF97939F77}"/>
                    </a:ext>
                  </a:extLst>
                </p:cNvPr>
                <p:cNvCxnSpPr/>
                <p:nvPr/>
              </p:nvCxnSpPr>
              <p:spPr>
                <a:xfrm>
                  <a:off x="8875187" y="2919530"/>
                  <a:ext cx="276600" cy="513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0C3FFA4B-5A69-53D3-7544-92593E97E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60503" y="3896712"/>
                  <a:ext cx="291285" cy="513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91614885-41EF-1A27-AA3A-C6BEA3F0A1AB}"/>
                    </a:ext>
                  </a:extLst>
                </p:cNvPr>
                <p:cNvCxnSpPr/>
                <p:nvPr/>
              </p:nvCxnSpPr>
              <p:spPr>
                <a:xfrm>
                  <a:off x="9151787" y="2970835"/>
                  <a:ext cx="1849807" cy="836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522FC4D6-8E22-E683-2BE0-622B5D89CE3B}"/>
                    </a:ext>
                  </a:extLst>
                </p:cNvPr>
                <p:cNvCxnSpPr/>
                <p:nvPr/>
              </p:nvCxnSpPr>
              <p:spPr>
                <a:xfrm flipV="1">
                  <a:off x="9151787" y="3045224"/>
                  <a:ext cx="1807716" cy="8514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Graphic 45" descr="Dim (middelgrote zon) met effen opvulling">
                  <a:extLst>
                    <a:ext uri="{FF2B5EF4-FFF2-40B4-BE49-F238E27FC236}">
                      <a16:creationId xmlns:a16="http://schemas.microsoft.com/office/drawing/2014/main" id="{A8A71C2A-2E8F-9629-0928-0AD2620D3C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507" y="2792954"/>
                  <a:ext cx="1275191" cy="1275191"/>
                </a:xfrm>
                <a:prstGeom prst="rect">
                  <a:avLst/>
                </a:prstGeom>
              </p:spPr>
            </p:pic>
            <p:cxnSp>
              <p:nvCxnSpPr>
                <p:cNvPr id="51" name="Rechte verbindingslijn met pijl 50">
                  <a:extLst>
                    <a:ext uri="{FF2B5EF4-FFF2-40B4-BE49-F238E27FC236}">
                      <a16:creationId xmlns:a16="http://schemas.microsoft.com/office/drawing/2014/main" id="{D5A07A16-D672-6BC8-FC70-05A7DBEDB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9697" y="3470967"/>
                  <a:ext cx="2868" cy="33682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4" name="Afbeelding 53" descr="Afbeelding met Graphics, sinaasappel, creativiteit, ontwerp&#10;&#10;Automatisch gegenereerde beschrijving">
                <a:extLst>
                  <a:ext uri="{FF2B5EF4-FFF2-40B4-BE49-F238E27FC236}">
                    <a16:creationId xmlns:a16="http://schemas.microsoft.com/office/drawing/2014/main" id="{049144BB-A028-1C24-28A4-C4BDD6D3B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257" y="2795157"/>
                <a:ext cx="316880" cy="500132"/>
              </a:xfrm>
              <a:prstGeom prst="rect">
                <a:avLst/>
              </a:prstGeom>
            </p:spPr>
          </p:pic>
        </p:grp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CA870244-C09E-8F91-5A9C-7B487A8D8944}"/>
                </a:ext>
              </a:extLst>
            </p:cNvPr>
            <p:cNvSpPr/>
            <p:nvPr/>
          </p:nvSpPr>
          <p:spPr>
            <a:xfrm>
              <a:off x="10104831" y="333806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5" name="Graphic 104" descr="Bril met effen opvulling">
            <a:extLst>
              <a:ext uri="{FF2B5EF4-FFF2-40B4-BE49-F238E27FC236}">
                <a16:creationId xmlns:a16="http://schemas.microsoft.com/office/drawing/2014/main" id="{D2348CD0-71F1-55DB-CCA8-F75303684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7035" y="3875160"/>
            <a:ext cx="1797891" cy="1797891"/>
          </a:xfrm>
          <a:prstGeom prst="rect">
            <a:avLst/>
          </a:prstGeom>
        </p:spPr>
      </p:pic>
      <p:pic>
        <p:nvPicPr>
          <p:cNvPr id="109" name="Afbeelding 108" descr="Afbeelding met ogen, orgaan, close-up, Iris&#10;&#10;Automatisch gegenereerde beschrijving">
            <a:extLst>
              <a:ext uri="{FF2B5EF4-FFF2-40B4-BE49-F238E27FC236}">
                <a16:creationId xmlns:a16="http://schemas.microsoft.com/office/drawing/2014/main" id="{90A02533-8F9A-5754-ACF5-F1CDA8FED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45" y="1589933"/>
            <a:ext cx="2562740" cy="1675792"/>
          </a:xfrm>
          <a:prstGeom prst="rect">
            <a:avLst/>
          </a:prstGeom>
        </p:spPr>
      </p:pic>
      <p:sp>
        <p:nvSpPr>
          <p:cNvPr id="111" name="Tekstvak 110">
            <a:extLst>
              <a:ext uri="{FF2B5EF4-FFF2-40B4-BE49-F238E27FC236}">
                <a16:creationId xmlns:a16="http://schemas.microsoft.com/office/drawing/2014/main" id="{69366F73-A7B5-F2EE-0D89-4CBD37CA32F5}"/>
              </a:ext>
            </a:extLst>
          </p:cNvPr>
          <p:cNvSpPr txBox="1"/>
          <p:nvPr/>
        </p:nvSpPr>
        <p:spPr>
          <a:xfrm>
            <a:off x="8011848" y="4521189"/>
            <a:ext cx="184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brandpunt</a:t>
            </a:r>
          </a:p>
        </p:txBody>
      </p:sp>
    </p:spTree>
    <p:extLst>
      <p:ext uri="{BB962C8B-B14F-4D97-AF65-F5344CB8AC3E}">
        <p14:creationId xmlns:p14="http://schemas.microsoft.com/office/powerpoint/2010/main" val="37240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FBE6CA0-545B-5383-16C4-2549C2051A28}"/>
              </a:ext>
            </a:extLst>
          </p:cNvPr>
          <p:cNvSpPr txBox="1"/>
          <p:nvPr/>
        </p:nvSpPr>
        <p:spPr>
          <a:xfrm>
            <a:off x="4653537" y="561421"/>
            <a:ext cx="287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En nu jullie!</a:t>
            </a:r>
          </a:p>
        </p:txBody>
      </p:sp>
      <p:sp>
        <p:nvSpPr>
          <p:cNvPr id="5" name="Tekstvak 4">
            <a:hlinkClick r:id="rId2"/>
            <a:extLst>
              <a:ext uri="{FF2B5EF4-FFF2-40B4-BE49-F238E27FC236}">
                <a16:creationId xmlns:a16="http://schemas.microsoft.com/office/drawing/2014/main" id="{B4F91C1D-45E7-C92C-9008-DBA29E8F2021}"/>
              </a:ext>
            </a:extLst>
          </p:cNvPr>
          <p:cNvSpPr txBox="1"/>
          <p:nvPr/>
        </p:nvSpPr>
        <p:spPr>
          <a:xfrm>
            <a:off x="4351845" y="5280915"/>
            <a:ext cx="167118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filmpje</a:t>
            </a:r>
          </a:p>
        </p:txBody>
      </p:sp>
      <p:sp>
        <p:nvSpPr>
          <p:cNvPr id="10" name="Tekstvak 9">
            <a:hlinkClick r:id="rId3"/>
            <a:extLst>
              <a:ext uri="{FF2B5EF4-FFF2-40B4-BE49-F238E27FC236}">
                <a16:creationId xmlns:a16="http://schemas.microsoft.com/office/drawing/2014/main" id="{BE55BF8D-F05C-FEC6-46AF-08995B97F1DB}"/>
              </a:ext>
            </a:extLst>
          </p:cNvPr>
          <p:cNvSpPr txBox="1"/>
          <p:nvPr/>
        </p:nvSpPr>
        <p:spPr>
          <a:xfrm>
            <a:off x="6168974" y="5280915"/>
            <a:ext cx="167118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Lego website</a:t>
            </a:r>
          </a:p>
        </p:txBody>
      </p:sp>
      <p:pic>
        <p:nvPicPr>
          <p:cNvPr id="4" name="Afbeelding 3" descr="Afbeelding met Speelgoedblok, Schaalmodel, Bouwspeelset, Stapelbaar blok&#10;&#10;Automatisch gegenereerde beschrijving">
            <a:extLst>
              <a:ext uri="{FF2B5EF4-FFF2-40B4-BE49-F238E27FC236}">
                <a16:creationId xmlns:a16="http://schemas.microsoft.com/office/drawing/2014/main" id="{2CEFA362-487E-77F2-D064-AA09C2F48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15795"/>
          <a:stretch/>
        </p:blipFill>
        <p:spPr>
          <a:xfrm>
            <a:off x="2286000" y="1576873"/>
            <a:ext cx="7620000" cy="37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leurrijkheid, kunst, Graphics, Majorelleblauw&#10;&#10;Automatisch gegenereerde beschrijving">
            <a:extLst>
              <a:ext uri="{FF2B5EF4-FFF2-40B4-BE49-F238E27FC236}">
                <a16:creationId xmlns:a16="http://schemas.microsoft.com/office/drawing/2014/main" id="{B682A51A-ACED-DA2B-BBFE-2E4FBA99D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r="1" b="7858"/>
          <a:stretch/>
        </p:blipFill>
        <p:spPr>
          <a:xfrm>
            <a:off x="1438499" y="742732"/>
            <a:ext cx="9315002" cy="5141961"/>
          </a:xfrm>
          <a:prstGeom prst="rect">
            <a:avLst/>
          </a:prstGeom>
        </p:spPr>
      </p:pic>
      <p:sp>
        <p:nvSpPr>
          <p:cNvPr id="4" name="Tekstva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B14918-7758-8A27-B42D-ACB8F784C1FF}"/>
              </a:ext>
            </a:extLst>
          </p:cNvPr>
          <p:cNvSpPr txBox="1"/>
          <p:nvPr/>
        </p:nvSpPr>
        <p:spPr>
          <a:xfrm>
            <a:off x="8951855" y="5423028"/>
            <a:ext cx="1801646" cy="461665"/>
          </a:xfrm>
          <a:prstGeom prst="rect">
            <a:avLst/>
          </a:prstGeom>
          <a:solidFill>
            <a:srgbClr val="FFD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C31656"/>
                </a:solidFill>
              </a:rPr>
              <a:t>START</a:t>
            </a:r>
            <a:endParaRPr lang="nl-NL" b="1" dirty="0">
              <a:solidFill>
                <a:srgbClr val="C31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0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DBE9C8-5C65-C20E-CC6C-C14BF0BC6435}"/>
              </a:ext>
            </a:extLst>
          </p:cNvPr>
          <p:cNvSpPr txBox="1"/>
          <p:nvPr/>
        </p:nvSpPr>
        <p:spPr>
          <a:xfrm>
            <a:off x="1657709" y="689036"/>
            <a:ext cx="88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 1</a:t>
            </a:r>
            <a:r>
              <a:rPr lang="nl-NL" sz="3200" dirty="0"/>
              <a:t>: De snelheid van het licht is…</a:t>
            </a:r>
          </a:p>
        </p:txBody>
      </p:sp>
      <p:sp>
        <p:nvSpPr>
          <p:cNvPr id="10" name="Tekstvak 9">
            <a:hlinkClick r:id="rId2" action="ppaction://hlinksldjump"/>
            <a:extLst>
              <a:ext uri="{FF2B5EF4-FFF2-40B4-BE49-F238E27FC236}">
                <a16:creationId xmlns:a16="http://schemas.microsoft.com/office/drawing/2014/main" id="{68368782-CE65-D83C-4769-2E483744F4E8}"/>
              </a:ext>
            </a:extLst>
          </p:cNvPr>
          <p:cNvSpPr txBox="1"/>
          <p:nvPr/>
        </p:nvSpPr>
        <p:spPr>
          <a:xfrm>
            <a:off x="1474039" y="2463875"/>
            <a:ext cx="625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FFFF00"/>
                </a:highlight>
              </a:rPr>
              <a:t>A. 300.000.000 meter per seconde</a:t>
            </a:r>
            <a:endParaRPr lang="nl-NL" sz="2400" dirty="0">
              <a:highlight>
                <a:srgbClr val="FFFF00"/>
              </a:highlight>
            </a:endParaRPr>
          </a:p>
        </p:txBody>
      </p:sp>
      <p:sp>
        <p:nvSpPr>
          <p:cNvPr id="11" name="Tekstvak 10">
            <a:hlinkClick r:id="rId3" action="ppaction://hlinksldjump"/>
            <a:extLst>
              <a:ext uri="{FF2B5EF4-FFF2-40B4-BE49-F238E27FC236}">
                <a16:creationId xmlns:a16="http://schemas.microsoft.com/office/drawing/2014/main" id="{CFF1453A-1E3F-34C4-FC6E-D14790CF3BFB}"/>
              </a:ext>
            </a:extLst>
          </p:cNvPr>
          <p:cNvSpPr txBox="1"/>
          <p:nvPr/>
        </p:nvSpPr>
        <p:spPr>
          <a:xfrm>
            <a:off x="1474039" y="3224576"/>
            <a:ext cx="691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00FFFF"/>
                </a:highlight>
              </a:rPr>
              <a:t>B. 300.000.000 kilometer per seconde</a:t>
            </a:r>
            <a:endParaRPr lang="nl-NL" sz="2400" dirty="0">
              <a:highlight>
                <a:srgbClr val="00FFFF"/>
              </a:highlight>
            </a:endParaRPr>
          </a:p>
        </p:txBody>
      </p:sp>
      <p:sp>
        <p:nvSpPr>
          <p:cNvPr id="12" name="Tekstvak 11">
            <a:hlinkClick r:id="rId3" action="ppaction://hlinksldjump"/>
            <a:extLst>
              <a:ext uri="{FF2B5EF4-FFF2-40B4-BE49-F238E27FC236}">
                <a16:creationId xmlns:a16="http://schemas.microsoft.com/office/drawing/2014/main" id="{223F67FD-A930-F0B7-1EA4-49224E03981E}"/>
              </a:ext>
            </a:extLst>
          </p:cNvPr>
          <p:cNvSpPr txBox="1"/>
          <p:nvPr/>
        </p:nvSpPr>
        <p:spPr>
          <a:xfrm>
            <a:off x="1474039" y="3985366"/>
            <a:ext cx="579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00FF00"/>
                </a:highlight>
              </a:rPr>
              <a:t>C. 300.000.000 meter per uur</a:t>
            </a:r>
            <a:endParaRPr lang="nl-NL" sz="2400" dirty="0">
              <a:highlight>
                <a:srgbClr val="00FF00"/>
              </a:highlight>
            </a:endParaRPr>
          </a:p>
        </p:txBody>
      </p:sp>
      <p:pic>
        <p:nvPicPr>
          <p:cNvPr id="5" name="Afbeelding 4" descr="Afbeelding met planeet, Graphics, Aarde, ruimte&#10;&#10;Automatisch gegenereerde beschrijving">
            <a:extLst>
              <a:ext uri="{FF2B5EF4-FFF2-40B4-BE49-F238E27FC236}">
                <a16:creationId xmlns:a16="http://schemas.microsoft.com/office/drawing/2014/main" id="{B11F3BA1-1271-F4FA-DFDC-2EBF2101F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05" y="2516043"/>
            <a:ext cx="2950533" cy="22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41C727-5449-41AA-2168-98F2B3DF20D7}"/>
              </a:ext>
            </a:extLst>
          </p:cNvPr>
          <p:cNvSpPr txBox="1"/>
          <p:nvPr/>
        </p:nvSpPr>
        <p:spPr>
          <a:xfrm>
            <a:off x="3928872" y="2705725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FF0000"/>
                </a:solidFill>
              </a:rPr>
              <a:t>FOUT!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581069-11BD-C13C-40B3-B0A26FFF0095}"/>
              </a:ext>
            </a:extLst>
          </p:cNvPr>
          <p:cNvSpPr txBox="1"/>
          <p:nvPr/>
        </p:nvSpPr>
        <p:spPr>
          <a:xfrm>
            <a:off x="5195177" y="4409523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Probeer opnieuw</a:t>
            </a:r>
          </a:p>
        </p:txBody>
      </p:sp>
    </p:spTree>
    <p:extLst>
      <p:ext uri="{BB962C8B-B14F-4D97-AF65-F5344CB8AC3E}">
        <p14:creationId xmlns:p14="http://schemas.microsoft.com/office/powerpoint/2010/main" val="155513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46F85-FEA8-164D-DDF3-9AA6C705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61FF5C-7B7A-1BF1-1FD3-B6C315B1924D}"/>
              </a:ext>
            </a:extLst>
          </p:cNvPr>
          <p:cNvSpPr txBox="1"/>
          <p:nvPr/>
        </p:nvSpPr>
        <p:spPr>
          <a:xfrm>
            <a:off x="3057525" y="523875"/>
            <a:ext cx="593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Wat weet je al over licht?</a:t>
            </a:r>
          </a:p>
        </p:txBody>
      </p:sp>
      <p:pic>
        <p:nvPicPr>
          <p:cNvPr id="2" name="Afbeelding 1" descr="Afbeelding met Kleurrijkheid, kunst, Graphics, Majorelleblauw&#10;&#10;Automatisch gegenereerde beschrijving">
            <a:extLst>
              <a:ext uri="{FF2B5EF4-FFF2-40B4-BE49-F238E27FC236}">
                <a16:creationId xmlns:a16="http://schemas.microsoft.com/office/drawing/2014/main" id="{1079EFCA-98F9-A0C1-912B-4C205CCA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r="1" b="7858"/>
          <a:stretch/>
        </p:blipFill>
        <p:spPr>
          <a:xfrm>
            <a:off x="1928924" y="1284170"/>
            <a:ext cx="8334151" cy="4600523"/>
          </a:xfrm>
          <a:prstGeom prst="rect">
            <a:avLst/>
          </a:prstGeom>
        </p:spPr>
      </p:pic>
      <p:sp>
        <p:nvSpPr>
          <p:cNvPr id="5" name="Tekstva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897E52-93AB-561D-09DC-668B8AEB2CA8}"/>
              </a:ext>
            </a:extLst>
          </p:cNvPr>
          <p:cNvSpPr txBox="1"/>
          <p:nvPr/>
        </p:nvSpPr>
        <p:spPr>
          <a:xfrm>
            <a:off x="8461429" y="5423028"/>
            <a:ext cx="1801646" cy="461665"/>
          </a:xfrm>
          <a:prstGeom prst="rect">
            <a:avLst/>
          </a:prstGeom>
          <a:solidFill>
            <a:srgbClr val="FFD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C31656"/>
                </a:solidFill>
              </a:rPr>
              <a:t>START</a:t>
            </a:r>
            <a:endParaRPr lang="nl-NL" b="1" dirty="0">
              <a:solidFill>
                <a:srgbClr val="C31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41C727-5449-41AA-2168-98F2B3DF20D7}"/>
              </a:ext>
            </a:extLst>
          </p:cNvPr>
          <p:cNvSpPr txBox="1"/>
          <p:nvPr/>
        </p:nvSpPr>
        <p:spPr>
          <a:xfrm>
            <a:off x="3928872" y="2705725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00B050"/>
                </a:solidFill>
              </a:rPr>
              <a:t>GOED!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59E09C-9473-D6D7-6868-6626C5363155}"/>
              </a:ext>
            </a:extLst>
          </p:cNvPr>
          <p:cNvSpPr txBox="1"/>
          <p:nvPr/>
        </p:nvSpPr>
        <p:spPr>
          <a:xfrm>
            <a:off x="5195177" y="4409523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149786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DBE9C8-5C65-C20E-CC6C-C14BF0BC6435}"/>
              </a:ext>
            </a:extLst>
          </p:cNvPr>
          <p:cNvSpPr txBox="1"/>
          <p:nvPr/>
        </p:nvSpPr>
        <p:spPr>
          <a:xfrm>
            <a:off x="1561371" y="761964"/>
            <a:ext cx="906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 2</a:t>
            </a:r>
            <a:r>
              <a:rPr lang="nl-NL" sz="3200" dirty="0"/>
              <a:t>: Welke lens zit er in je oog?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E93F576-549D-DA00-D383-0CD32DC512D0}"/>
              </a:ext>
            </a:extLst>
          </p:cNvPr>
          <p:cNvGrpSpPr/>
          <p:nvPr/>
        </p:nvGrpSpPr>
        <p:grpSpPr>
          <a:xfrm>
            <a:off x="2291003" y="2552083"/>
            <a:ext cx="3029700" cy="1753834"/>
            <a:chOff x="2752531" y="1959428"/>
            <a:chExt cx="6649886" cy="3247054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B6BE9FC4-5DE6-F4E0-31C1-4576EF8DDCBF}"/>
                </a:ext>
              </a:extLst>
            </p:cNvPr>
            <p:cNvSpPr/>
            <p:nvPr/>
          </p:nvSpPr>
          <p:spPr>
            <a:xfrm>
              <a:off x="5777203" y="1959428"/>
              <a:ext cx="637592" cy="32470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81769DB3-ABA0-201B-DBFB-92833C586A3C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31" y="2586913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977A7D5-C8DC-5214-A5FF-39B860180A15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31" y="4578996"/>
              <a:ext cx="313508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38928D6-7678-75FB-06B8-2284F439FB12}"/>
                </a:ext>
              </a:extLst>
            </p:cNvPr>
            <p:cNvCxnSpPr/>
            <p:nvPr/>
          </p:nvCxnSpPr>
          <p:spPr>
            <a:xfrm>
              <a:off x="5887616" y="2586913"/>
              <a:ext cx="457200" cy="10030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45F099D6-88C6-9E28-C59C-BED6AB2B1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3343" y="4497357"/>
              <a:ext cx="481473" cy="1003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24E3A6D0-82E4-9285-8E31-68E00DD7331D}"/>
                </a:ext>
              </a:extLst>
            </p:cNvPr>
            <p:cNvCxnSpPr/>
            <p:nvPr/>
          </p:nvCxnSpPr>
          <p:spPr>
            <a:xfrm>
              <a:off x="6344816" y="2687216"/>
              <a:ext cx="3057601" cy="163630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700957E9-CCA4-1C7A-E1B9-6B26BF8EF69A}"/>
                </a:ext>
              </a:extLst>
            </p:cNvPr>
            <p:cNvCxnSpPr/>
            <p:nvPr/>
          </p:nvCxnSpPr>
          <p:spPr>
            <a:xfrm flipV="1">
              <a:off x="6344816" y="2832652"/>
              <a:ext cx="2988027" cy="166470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9C0296E-267F-22E1-3DB1-7381B1D28DD2}"/>
              </a:ext>
            </a:extLst>
          </p:cNvPr>
          <p:cNvGrpSpPr/>
          <p:nvPr/>
        </p:nvGrpSpPr>
        <p:grpSpPr>
          <a:xfrm>
            <a:off x="6425561" y="2507660"/>
            <a:ext cx="2835016" cy="1758865"/>
            <a:chOff x="1629626" y="3902345"/>
            <a:chExt cx="2835016" cy="1758865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DFDDF15-CC9F-1F24-9175-8A4B82E0F1BE}"/>
                </a:ext>
              </a:extLst>
            </p:cNvPr>
            <p:cNvSpPr/>
            <p:nvPr/>
          </p:nvSpPr>
          <p:spPr>
            <a:xfrm>
              <a:off x="2842871" y="3909527"/>
              <a:ext cx="529168" cy="17291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642FB82-F381-B299-4BDF-202DF9601E33}"/>
                </a:ext>
              </a:extLst>
            </p:cNvPr>
            <p:cNvSpPr/>
            <p:nvPr/>
          </p:nvSpPr>
          <p:spPr>
            <a:xfrm>
              <a:off x="3203437" y="3917685"/>
              <a:ext cx="384304" cy="1743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240F927-83D5-62ED-B75F-4A4DB3B0B2FD}"/>
                </a:ext>
              </a:extLst>
            </p:cNvPr>
            <p:cNvSpPr/>
            <p:nvPr/>
          </p:nvSpPr>
          <p:spPr>
            <a:xfrm>
              <a:off x="2650722" y="3902345"/>
              <a:ext cx="384304" cy="1743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05CACD1-7C72-6C0F-A01C-411EB2DD2876}"/>
                </a:ext>
              </a:extLst>
            </p:cNvPr>
            <p:cNvGrpSpPr/>
            <p:nvPr/>
          </p:nvGrpSpPr>
          <p:grpSpPr>
            <a:xfrm>
              <a:off x="1629626" y="4016141"/>
              <a:ext cx="2813332" cy="463993"/>
              <a:chOff x="1629626" y="3652240"/>
              <a:chExt cx="2813332" cy="463993"/>
            </a:xfrm>
          </p:grpSpPr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5DC26498-6D03-1CFC-2FD0-BC7B85B76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26" y="4116233"/>
                <a:ext cx="14283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A0E168FE-343D-5C2A-9A75-3AD2F6F170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7976" y="4072137"/>
                <a:ext cx="188543" cy="4409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447CFF14-F5FD-631E-FDF3-5CE1046522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6519" y="3652240"/>
                <a:ext cx="1196439" cy="41916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61856568-F894-DBC0-0048-CCDC27B31B21}"/>
                </a:ext>
              </a:extLst>
            </p:cNvPr>
            <p:cNvGrpSpPr/>
            <p:nvPr/>
          </p:nvGrpSpPr>
          <p:grpSpPr>
            <a:xfrm flipV="1">
              <a:off x="1651310" y="5218220"/>
              <a:ext cx="2813332" cy="369152"/>
              <a:chOff x="1629626" y="3652240"/>
              <a:chExt cx="2813332" cy="463993"/>
            </a:xfrm>
          </p:grpSpPr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49FFFC58-6C94-E988-DC04-E97613C11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26" y="4116233"/>
                <a:ext cx="14283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CBAC1FE4-4BDB-4334-AD30-A6EFB79A2E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7976" y="4072137"/>
                <a:ext cx="188543" cy="4409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547C2313-C21C-50C6-1858-8D284C523D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6519" y="3652240"/>
                <a:ext cx="1196439" cy="41916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kstvak 32">
            <a:hlinkClick r:id="rId2" action="ppaction://hlinksldjump"/>
            <a:extLst>
              <a:ext uri="{FF2B5EF4-FFF2-40B4-BE49-F238E27FC236}">
                <a16:creationId xmlns:a16="http://schemas.microsoft.com/office/drawing/2014/main" id="{C6B117B0-252B-2C8F-8985-72D2003400F6}"/>
              </a:ext>
            </a:extLst>
          </p:cNvPr>
          <p:cNvSpPr txBox="1"/>
          <p:nvPr/>
        </p:nvSpPr>
        <p:spPr>
          <a:xfrm>
            <a:off x="2301875" y="4497329"/>
            <a:ext cx="304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highlight>
                  <a:srgbClr val="00FF00"/>
                </a:highlight>
              </a:rPr>
              <a:t>A. Positieve lens</a:t>
            </a:r>
          </a:p>
        </p:txBody>
      </p:sp>
      <p:sp>
        <p:nvSpPr>
          <p:cNvPr id="34" name="Tekstvak 33">
            <a:hlinkClick r:id="rId3" action="ppaction://hlinksldjump"/>
            <a:extLst>
              <a:ext uri="{FF2B5EF4-FFF2-40B4-BE49-F238E27FC236}">
                <a16:creationId xmlns:a16="http://schemas.microsoft.com/office/drawing/2014/main" id="{CB9ACD3F-5ED3-C9BA-E716-D306A06F6B73}"/>
              </a:ext>
            </a:extLst>
          </p:cNvPr>
          <p:cNvSpPr txBox="1"/>
          <p:nvPr/>
        </p:nvSpPr>
        <p:spPr>
          <a:xfrm>
            <a:off x="6122018" y="4500648"/>
            <a:ext cx="356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highlight>
                  <a:srgbClr val="FFFF00"/>
                </a:highlight>
              </a:rPr>
              <a:t>B. Negatieve lens</a:t>
            </a:r>
          </a:p>
        </p:txBody>
      </p:sp>
    </p:spTree>
    <p:extLst>
      <p:ext uri="{BB962C8B-B14F-4D97-AF65-F5344CB8AC3E}">
        <p14:creationId xmlns:p14="http://schemas.microsoft.com/office/powerpoint/2010/main" val="66751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41C727-5449-41AA-2168-98F2B3DF20D7}"/>
              </a:ext>
            </a:extLst>
          </p:cNvPr>
          <p:cNvSpPr txBox="1"/>
          <p:nvPr/>
        </p:nvSpPr>
        <p:spPr>
          <a:xfrm>
            <a:off x="3928872" y="2705725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FF0000"/>
                </a:solidFill>
              </a:rPr>
              <a:t>FOUT!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581069-11BD-C13C-40B3-B0A26FFF0095}"/>
              </a:ext>
            </a:extLst>
          </p:cNvPr>
          <p:cNvSpPr txBox="1"/>
          <p:nvPr/>
        </p:nvSpPr>
        <p:spPr>
          <a:xfrm>
            <a:off x="5195177" y="4381243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Probeer opnieuw</a:t>
            </a:r>
          </a:p>
        </p:txBody>
      </p:sp>
    </p:spTree>
    <p:extLst>
      <p:ext uri="{BB962C8B-B14F-4D97-AF65-F5344CB8AC3E}">
        <p14:creationId xmlns:p14="http://schemas.microsoft.com/office/powerpoint/2010/main" val="226147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41C727-5449-41AA-2168-98F2B3DF20D7}"/>
              </a:ext>
            </a:extLst>
          </p:cNvPr>
          <p:cNvSpPr txBox="1"/>
          <p:nvPr/>
        </p:nvSpPr>
        <p:spPr>
          <a:xfrm>
            <a:off x="3928871" y="1663647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00B050"/>
                </a:solidFill>
              </a:rPr>
              <a:t>GOED!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1859E09C-9473-D6D7-6868-6626C5363155}"/>
              </a:ext>
            </a:extLst>
          </p:cNvPr>
          <p:cNvSpPr txBox="1"/>
          <p:nvPr/>
        </p:nvSpPr>
        <p:spPr>
          <a:xfrm>
            <a:off x="5097262" y="4409523"/>
            <a:ext cx="19974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3622161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F30C-FA57-9DF4-0F88-1B1B99BF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D37A18-42E4-B925-A723-2ADA5ED086FF}"/>
              </a:ext>
            </a:extLst>
          </p:cNvPr>
          <p:cNvSpPr txBox="1"/>
          <p:nvPr/>
        </p:nvSpPr>
        <p:spPr>
          <a:xfrm>
            <a:off x="1561371" y="761964"/>
            <a:ext cx="906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 3</a:t>
            </a:r>
            <a:r>
              <a:rPr lang="nl-NL" sz="3200" dirty="0"/>
              <a:t>: Welke uitspraak over je ogen is waar?  </a:t>
            </a:r>
          </a:p>
        </p:txBody>
      </p:sp>
      <p:sp>
        <p:nvSpPr>
          <p:cNvPr id="33" name="Tekstvak 32">
            <a:hlinkClick r:id="rId2" action="ppaction://hlinksldjump"/>
            <a:extLst>
              <a:ext uri="{FF2B5EF4-FFF2-40B4-BE49-F238E27FC236}">
                <a16:creationId xmlns:a16="http://schemas.microsoft.com/office/drawing/2014/main" id="{4B59E375-0B78-07BA-3BE9-32FD4D4B7302}"/>
              </a:ext>
            </a:extLst>
          </p:cNvPr>
          <p:cNvSpPr txBox="1"/>
          <p:nvPr/>
        </p:nvSpPr>
        <p:spPr>
          <a:xfrm>
            <a:off x="1998301" y="1706996"/>
            <a:ext cx="892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FFFF00"/>
                </a:highlight>
              </a:rPr>
              <a:t>A. De lens van je oog kan niet van vorm veranderen</a:t>
            </a:r>
          </a:p>
        </p:txBody>
      </p:sp>
      <p:sp>
        <p:nvSpPr>
          <p:cNvPr id="34" name="Tekstvak 33">
            <a:hlinkClick r:id="rId3" action="ppaction://hlinksldjump"/>
            <a:extLst>
              <a:ext uri="{FF2B5EF4-FFF2-40B4-BE49-F238E27FC236}">
                <a16:creationId xmlns:a16="http://schemas.microsoft.com/office/drawing/2014/main" id="{239EDE99-C29E-1BFD-8ED9-17EDB26AE11C}"/>
              </a:ext>
            </a:extLst>
          </p:cNvPr>
          <p:cNvSpPr txBox="1"/>
          <p:nvPr/>
        </p:nvSpPr>
        <p:spPr>
          <a:xfrm>
            <a:off x="1998301" y="2419623"/>
            <a:ext cx="612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00FFFF"/>
                </a:highlight>
              </a:rPr>
              <a:t>B. In het donker zie je geen kleuren</a:t>
            </a:r>
          </a:p>
        </p:txBody>
      </p:sp>
      <p:sp>
        <p:nvSpPr>
          <p:cNvPr id="4" name="Tekstvak 3">
            <a:hlinkClick r:id="rId2" action="ppaction://hlinksldjump"/>
            <a:extLst>
              <a:ext uri="{FF2B5EF4-FFF2-40B4-BE49-F238E27FC236}">
                <a16:creationId xmlns:a16="http://schemas.microsoft.com/office/drawing/2014/main" id="{331DABFD-86A3-B2DD-B003-29C7046838EA}"/>
              </a:ext>
            </a:extLst>
          </p:cNvPr>
          <p:cNvSpPr txBox="1"/>
          <p:nvPr/>
        </p:nvSpPr>
        <p:spPr>
          <a:xfrm>
            <a:off x="1998301" y="3136612"/>
            <a:ext cx="863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ighlight>
                  <a:srgbClr val="00FF00"/>
                </a:highlight>
              </a:rPr>
              <a:t>C. Baby’s kunnen vanaf hun geboorte kleuren zien</a:t>
            </a:r>
          </a:p>
        </p:txBody>
      </p:sp>
      <p:pic>
        <p:nvPicPr>
          <p:cNvPr id="10" name="Afbeelding 9" descr="Afbeelding met Menselijk gezicht, persoon, kind, peuter&#10;&#10;Automatisch gegenereerde beschrijving">
            <a:extLst>
              <a:ext uri="{FF2B5EF4-FFF2-40B4-BE49-F238E27FC236}">
                <a16:creationId xmlns:a16="http://schemas.microsoft.com/office/drawing/2014/main" id="{2507A318-B53D-FBBC-DA76-A0D44DAF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81" y="3943796"/>
            <a:ext cx="3211038" cy="21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7F37-D7AE-D906-BA98-1B078955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3E22A04-A662-22AA-753F-6965EBCF54EA}"/>
              </a:ext>
            </a:extLst>
          </p:cNvPr>
          <p:cNvSpPr txBox="1"/>
          <p:nvPr/>
        </p:nvSpPr>
        <p:spPr>
          <a:xfrm>
            <a:off x="3928871" y="1663647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00B050"/>
                </a:solidFill>
              </a:rPr>
              <a:t>GOED!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3D7E5C1F-9D8C-D839-3334-67D017C056AE}"/>
              </a:ext>
            </a:extLst>
          </p:cNvPr>
          <p:cNvSpPr txBox="1"/>
          <p:nvPr/>
        </p:nvSpPr>
        <p:spPr>
          <a:xfrm>
            <a:off x="5097262" y="4409523"/>
            <a:ext cx="19974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244346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C25D7-FF5B-5090-730F-8894E5CB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C3D6666-1A83-E2D5-72C9-590463B5D325}"/>
              </a:ext>
            </a:extLst>
          </p:cNvPr>
          <p:cNvSpPr txBox="1"/>
          <p:nvPr/>
        </p:nvSpPr>
        <p:spPr>
          <a:xfrm>
            <a:off x="3928872" y="2705725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FF0000"/>
                </a:solidFill>
              </a:rPr>
              <a:t>FOUT!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DACE21AC-BDEF-F168-24AB-920C7DC63B6C}"/>
              </a:ext>
            </a:extLst>
          </p:cNvPr>
          <p:cNvSpPr txBox="1"/>
          <p:nvPr/>
        </p:nvSpPr>
        <p:spPr>
          <a:xfrm>
            <a:off x="5195177" y="4381243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Probeer opnieuw</a:t>
            </a:r>
          </a:p>
        </p:txBody>
      </p:sp>
    </p:spTree>
    <p:extLst>
      <p:ext uri="{BB962C8B-B14F-4D97-AF65-F5344CB8AC3E}">
        <p14:creationId xmlns:p14="http://schemas.microsoft.com/office/powerpoint/2010/main" val="341943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F30C-FA57-9DF4-0F88-1B1B99BF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D37A18-42E4-B925-A723-2ADA5ED086FF}"/>
              </a:ext>
            </a:extLst>
          </p:cNvPr>
          <p:cNvSpPr txBox="1"/>
          <p:nvPr/>
        </p:nvSpPr>
        <p:spPr>
          <a:xfrm>
            <a:off x="1561371" y="761964"/>
            <a:ext cx="906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 4</a:t>
            </a:r>
            <a:r>
              <a:rPr lang="nl-NL" sz="3200" dirty="0"/>
              <a:t>: Welke afbeelding klopt </a:t>
            </a:r>
            <a:r>
              <a:rPr lang="nl-NL" sz="3200"/>
              <a:t>het meest?  </a:t>
            </a:r>
            <a:endParaRPr lang="nl-NL" sz="3200" dirty="0"/>
          </a:p>
        </p:txBody>
      </p:sp>
      <p:pic>
        <p:nvPicPr>
          <p:cNvPr id="7" name="Afbeelding 6" descr="Afbeelding met clipart, tekenfilm&#10;&#10;Automatisch gegenereerde beschrijving">
            <a:hlinkClick r:id="rId2" action="ppaction://hlinksldjump"/>
            <a:extLst>
              <a:ext uri="{FF2B5EF4-FFF2-40B4-BE49-F238E27FC236}">
                <a16:creationId xmlns:a16="http://schemas.microsoft.com/office/drawing/2014/main" id="{CD8A4ED2-33C3-C726-2BC2-D6AF21385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1" b="29479"/>
          <a:stretch/>
        </p:blipFill>
        <p:spPr>
          <a:xfrm>
            <a:off x="903600" y="2410500"/>
            <a:ext cx="5040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 descr="Afbeelding met clipart, tekenfilm&#10;&#10;Automatisch gegenereerde beschrijving">
            <a:hlinkClick r:id="rId4" action="ppaction://hlinksldjump"/>
            <a:extLst>
              <a:ext uri="{FF2B5EF4-FFF2-40B4-BE49-F238E27FC236}">
                <a16:creationId xmlns:a16="http://schemas.microsoft.com/office/drawing/2014/main" id="{E07F073B-DB68-C406-F400-4C2E4B4DB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8" b="29479"/>
          <a:stretch/>
        </p:blipFill>
        <p:spPr>
          <a:xfrm>
            <a:off x="6248402" y="2431500"/>
            <a:ext cx="5040000" cy="199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3634C59-B009-5341-EB68-0A0CA3C06982}"/>
              </a:ext>
            </a:extLst>
          </p:cNvPr>
          <p:cNvSpPr txBox="1"/>
          <p:nvPr/>
        </p:nvSpPr>
        <p:spPr>
          <a:xfrm>
            <a:off x="903598" y="387470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A</a:t>
            </a:r>
            <a:endParaRPr lang="nl-NL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DA52F60-E30B-8EEA-AA9A-89331DF8A47D}"/>
              </a:ext>
            </a:extLst>
          </p:cNvPr>
          <p:cNvSpPr txBox="1"/>
          <p:nvPr/>
        </p:nvSpPr>
        <p:spPr>
          <a:xfrm>
            <a:off x="6248402" y="387470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B</a:t>
            </a:r>
            <a:endParaRPr lang="nl-NL" b="1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8207DD8-D66A-A8F2-C2DE-AE5A5DF39C95}"/>
              </a:ext>
            </a:extLst>
          </p:cNvPr>
          <p:cNvCxnSpPr>
            <a:cxnSpLocks/>
          </p:cNvCxnSpPr>
          <p:nvPr/>
        </p:nvCxnSpPr>
        <p:spPr>
          <a:xfrm>
            <a:off x="1771650" y="2877204"/>
            <a:ext cx="1905000" cy="46607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4236614-E79B-0ECB-BAF4-A5A597B18C2B}"/>
              </a:ext>
            </a:extLst>
          </p:cNvPr>
          <p:cNvCxnSpPr>
            <a:cxnSpLocks/>
          </p:cNvCxnSpPr>
          <p:nvPr/>
        </p:nvCxnSpPr>
        <p:spPr>
          <a:xfrm flipV="1">
            <a:off x="1771650" y="3429000"/>
            <a:ext cx="1914525" cy="4457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92EB6D9-7213-9987-0A64-E11F0772F1ED}"/>
              </a:ext>
            </a:extLst>
          </p:cNvPr>
          <p:cNvCxnSpPr>
            <a:cxnSpLocks/>
          </p:cNvCxnSpPr>
          <p:nvPr/>
        </p:nvCxnSpPr>
        <p:spPr>
          <a:xfrm flipV="1">
            <a:off x="3592200" y="3228975"/>
            <a:ext cx="1179825" cy="11493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A8EBE505-3043-E14B-F17E-C3718E286998}"/>
              </a:ext>
            </a:extLst>
          </p:cNvPr>
          <p:cNvCxnSpPr>
            <a:cxnSpLocks/>
          </p:cNvCxnSpPr>
          <p:nvPr/>
        </p:nvCxnSpPr>
        <p:spPr>
          <a:xfrm>
            <a:off x="3672525" y="3458208"/>
            <a:ext cx="1095375" cy="2368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638E75A-41E3-673B-49B0-0EA1B91D52B6}"/>
              </a:ext>
            </a:extLst>
          </p:cNvPr>
          <p:cNvCxnSpPr>
            <a:cxnSpLocks/>
          </p:cNvCxnSpPr>
          <p:nvPr/>
        </p:nvCxnSpPr>
        <p:spPr>
          <a:xfrm>
            <a:off x="7010404" y="2877204"/>
            <a:ext cx="3126746" cy="73386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1B38555-CBD9-A467-537C-611C6320B317}"/>
              </a:ext>
            </a:extLst>
          </p:cNvPr>
          <p:cNvCxnSpPr>
            <a:cxnSpLocks/>
          </p:cNvCxnSpPr>
          <p:nvPr/>
        </p:nvCxnSpPr>
        <p:spPr>
          <a:xfrm flipV="1">
            <a:off x="7010404" y="3181100"/>
            <a:ext cx="3126746" cy="6936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9F06C15E-6D59-797B-59AA-F504598DC933}"/>
              </a:ext>
            </a:extLst>
          </p:cNvPr>
          <p:cNvSpPr txBox="1"/>
          <p:nvPr/>
        </p:nvSpPr>
        <p:spPr>
          <a:xfrm>
            <a:off x="4767901" y="2431500"/>
            <a:ext cx="5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oog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0BA54D8-9DCF-4A05-262F-04B337E195DC}"/>
              </a:ext>
            </a:extLst>
          </p:cNvPr>
          <p:cNvSpPr txBox="1"/>
          <p:nvPr/>
        </p:nvSpPr>
        <p:spPr>
          <a:xfrm>
            <a:off x="10074055" y="2431500"/>
            <a:ext cx="5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oog</a:t>
            </a:r>
          </a:p>
        </p:txBody>
      </p:sp>
    </p:spTree>
    <p:extLst>
      <p:ext uri="{BB962C8B-B14F-4D97-AF65-F5344CB8AC3E}">
        <p14:creationId xmlns:p14="http://schemas.microsoft.com/office/powerpoint/2010/main" val="287560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7F37-D7AE-D906-BA98-1B078955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3E22A04-A662-22AA-753F-6965EBCF54EA}"/>
              </a:ext>
            </a:extLst>
          </p:cNvPr>
          <p:cNvSpPr txBox="1"/>
          <p:nvPr/>
        </p:nvSpPr>
        <p:spPr>
          <a:xfrm>
            <a:off x="3928871" y="1663647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00B050"/>
                </a:solidFill>
              </a:rPr>
              <a:t>GOED!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3D7E5C1F-9D8C-D839-3334-67D017C056AE}"/>
              </a:ext>
            </a:extLst>
          </p:cNvPr>
          <p:cNvSpPr txBox="1"/>
          <p:nvPr/>
        </p:nvSpPr>
        <p:spPr>
          <a:xfrm>
            <a:off x="5097262" y="4409523"/>
            <a:ext cx="19974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1605006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C25D7-FF5B-5090-730F-8894E5CB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C3D6666-1A83-E2D5-72C9-590463B5D325}"/>
              </a:ext>
            </a:extLst>
          </p:cNvPr>
          <p:cNvSpPr txBox="1"/>
          <p:nvPr/>
        </p:nvSpPr>
        <p:spPr>
          <a:xfrm>
            <a:off x="3928872" y="2705725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FF0000"/>
                </a:solidFill>
              </a:rPr>
              <a:t>FOUT!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DACE21AC-BDEF-F168-24AB-920C7DC63B6C}"/>
              </a:ext>
            </a:extLst>
          </p:cNvPr>
          <p:cNvSpPr txBox="1"/>
          <p:nvPr/>
        </p:nvSpPr>
        <p:spPr>
          <a:xfrm>
            <a:off x="5195177" y="4381243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Probeer opnieuw</a:t>
            </a:r>
          </a:p>
        </p:txBody>
      </p:sp>
    </p:spTree>
    <p:extLst>
      <p:ext uri="{BB962C8B-B14F-4D97-AF65-F5344CB8AC3E}">
        <p14:creationId xmlns:p14="http://schemas.microsoft.com/office/powerpoint/2010/main" val="333295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B4E3-1388-2B6B-5519-95C26B36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FFC027A-127D-BBC1-8C34-1316D2A256C0}"/>
              </a:ext>
            </a:extLst>
          </p:cNvPr>
          <p:cNvSpPr txBox="1"/>
          <p:nvPr/>
        </p:nvSpPr>
        <p:spPr>
          <a:xfrm>
            <a:off x="1663959" y="1293949"/>
            <a:ext cx="886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Wit licht bestaat uit verschillende kleuren.</a:t>
            </a:r>
            <a:endParaRPr lang="nl-NL" sz="3600" dirty="0"/>
          </a:p>
          <a:p>
            <a:pPr algn="ctr"/>
            <a:endParaRPr lang="nl-NL" sz="3600" dirty="0"/>
          </a:p>
        </p:txBody>
      </p:sp>
      <p:sp>
        <p:nvSpPr>
          <p:cNvPr id="4" name="Tekstvak 3">
            <a:hlinkClick r:id="rId2" action="ppaction://hlinksldjump"/>
            <a:extLst>
              <a:ext uri="{FF2B5EF4-FFF2-40B4-BE49-F238E27FC236}">
                <a16:creationId xmlns:a16="http://schemas.microsoft.com/office/drawing/2014/main" id="{A3B5E589-2DE8-46F1-C2F8-99926EDB88AE}"/>
              </a:ext>
            </a:extLst>
          </p:cNvPr>
          <p:cNvSpPr txBox="1"/>
          <p:nvPr/>
        </p:nvSpPr>
        <p:spPr>
          <a:xfrm>
            <a:off x="1959429" y="2415882"/>
            <a:ext cx="2593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highlight>
                  <a:srgbClr val="00FF00"/>
                </a:highlight>
              </a:rPr>
              <a:t>Waar</a:t>
            </a:r>
            <a:endParaRPr lang="nl-NL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17227235-5D49-F5F9-4763-CF50E49AE184}"/>
              </a:ext>
            </a:extLst>
          </p:cNvPr>
          <p:cNvSpPr txBox="1"/>
          <p:nvPr/>
        </p:nvSpPr>
        <p:spPr>
          <a:xfrm>
            <a:off x="1959429" y="4217438"/>
            <a:ext cx="437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highlight>
                  <a:srgbClr val="FF0000"/>
                </a:highlight>
              </a:rPr>
              <a:t>Niet waar</a:t>
            </a:r>
            <a:endParaRPr lang="nl-NL" sz="1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11" name="Afbeelding 10" descr="Afbeelding met lamp, vasthouden, licht, persoon&#10;&#10;Automatisch gegenereerde beschrijving">
            <a:extLst>
              <a:ext uri="{FF2B5EF4-FFF2-40B4-BE49-F238E27FC236}">
                <a16:creationId xmlns:a16="http://schemas.microsoft.com/office/drawing/2014/main" id="{ADD4C50E-2704-AFEE-9B2F-87A9A742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87" y="2415882"/>
            <a:ext cx="4178497" cy="29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4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F30C-FA57-9DF4-0F88-1B1B99BF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D37A18-42E4-B925-A723-2ADA5ED086FF}"/>
              </a:ext>
            </a:extLst>
          </p:cNvPr>
          <p:cNvSpPr txBox="1"/>
          <p:nvPr/>
        </p:nvSpPr>
        <p:spPr>
          <a:xfrm>
            <a:off x="1561371" y="761964"/>
            <a:ext cx="906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 5</a:t>
            </a:r>
            <a:r>
              <a:rPr lang="nl-NL" sz="3200"/>
              <a:t>: De voor </a:t>
            </a:r>
            <a:r>
              <a:rPr lang="nl-NL" sz="3200" dirty="0"/>
              <a:t>ons onzichtbare kleuren in het licht zijn infrarood en …?   </a:t>
            </a:r>
          </a:p>
        </p:txBody>
      </p:sp>
      <p:pic>
        <p:nvPicPr>
          <p:cNvPr id="7" name="Afbeelding 6" descr="Afbeelding met Kleurrijkheid, cirkel, regenboog, licht&#10;&#10;Automatisch gegenereerde beschrijving">
            <a:extLst>
              <a:ext uri="{FF2B5EF4-FFF2-40B4-BE49-F238E27FC236}">
                <a16:creationId xmlns:a16="http://schemas.microsoft.com/office/drawing/2014/main" id="{01EB3672-E361-1B89-F6AE-4EFAE931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48" y="2579674"/>
            <a:ext cx="6645904" cy="332295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A1787E1-AF9C-CBA1-372C-8EDE9EA75783}"/>
              </a:ext>
            </a:extLst>
          </p:cNvPr>
          <p:cNvSpPr txBox="1"/>
          <p:nvPr/>
        </p:nvSpPr>
        <p:spPr>
          <a:xfrm>
            <a:off x="5705670" y="489390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???</a:t>
            </a:r>
          </a:p>
        </p:txBody>
      </p:sp>
      <p:sp>
        <p:nvSpPr>
          <p:cNvPr id="11" name="Tekstvak 10">
            <a:hlinkClick r:id="rId3" action="ppaction://hlinksldjump"/>
            <a:extLst>
              <a:ext uri="{FF2B5EF4-FFF2-40B4-BE49-F238E27FC236}">
                <a16:creationId xmlns:a16="http://schemas.microsoft.com/office/drawing/2014/main" id="{175B963A-7C2D-929C-6945-8E9BB79E6A99}"/>
              </a:ext>
            </a:extLst>
          </p:cNvPr>
          <p:cNvSpPr txBox="1"/>
          <p:nvPr/>
        </p:nvSpPr>
        <p:spPr>
          <a:xfrm>
            <a:off x="9529302" y="5478681"/>
            <a:ext cx="19974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Antwoord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4EE08D1-5935-5F97-DC36-034335ECADE2}"/>
              </a:ext>
            </a:extLst>
          </p:cNvPr>
          <p:cNvSpPr/>
          <p:nvPr/>
        </p:nvSpPr>
        <p:spPr>
          <a:xfrm>
            <a:off x="4694131" y="2473802"/>
            <a:ext cx="2803738" cy="955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9902"/>
              </a:avLst>
            </a:prstTxWarp>
            <a:spAutoFit/>
          </a:bodyPr>
          <a:lstStyle/>
          <a:p>
            <a:pPr algn="ctr"/>
            <a:r>
              <a:rPr lang="nl-NL" sz="2400" b="0" cap="none" spc="0" dirty="0">
                <a:ln w="0"/>
                <a:solidFill>
                  <a:schemeClr val="tx1"/>
                </a:solidFill>
              </a:rPr>
              <a:t>infrarood</a:t>
            </a:r>
            <a:endParaRPr lang="nl-NL" sz="3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0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F30C-FA57-9DF4-0F88-1B1B99BF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D37A18-42E4-B925-A723-2ADA5ED086FF}"/>
              </a:ext>
            </a:extLst>
          </p:cNvPr>
          <p:cNvSpPr txBox="1"/>
          <p:nvPr/>
        </p:nvSpPr>
        <p:spPr>
          <a:xfrm>
            <a:off x="1561371" y="761964"/>
            <a:ext cx="906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Het goede antwoord is </a:t>
            </a:r>
            <a:r>
              <a:rPr lang="nl-NL" sz="4000" b="1" dirty="0">
                <a:solidFill>
                  <a:srgbClr val="9900CC"/>
                </a:solidFill>
              </a:rPr>
              <a:t>ultraviolet</a:t>
            </a:r>
            <a:r>
              <a:rPr lang="nl-NL" sz="4000" dirty="0"/>
              <a:t>!</a:t>
            </a:r>
          </a:p>
        </p:txBody>
      </p:sp>
      <p:pic>
        <p:nvPicPr>
          <p:cNvPr id="7" name="Afbeelding 6" descr="Afbeelding met Kleurrijkheid, cirkel, regenboog, licht&#10;&#10;Automatisch gegenereerde beschrijving">
            <a:extLst>
              <a:ext uri="{FF2B5EF4-FFF2-40B4-BE49-F238E27FC236}">
                <a16:creationId xmlns:a16="http://schemas.microsoft.com/office/drawing/2014/main" id="{01EB3672-E361-1B89-F6AE-4EFAE931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48" y="2579674"/>
            <a:ext cx="6645904" cy="3322952"/>
          </a:xfrm>
          <a:prstGeom prst="rect">
            <a:avLst/>
          </a:prstGeom>
        </p:spPr>
      </p:pic>
      <p:sp>
        <p:nvSpPr>
          <p:cNvPr id="3" name="Tekstvak 2">
            <a:hlinkClick r:id="rId3" action="ppaction://hlinksldjump"/>
            <a:extLst>
              <a:ext uri="{FF2B5EF4-FFF2-40B4-BE49-F238E27FC236}">
                <a16:creationId xmlns:a16="http://schemas.microsoft.com/office/drawing/2014/main" id="{6A1F432F-8411-4AA2-9DBB-90A071149B64}"/>
              </a:ext>
            </a:extLst>
          </p:cNvPr>
          <p:cNvSpPr txBox="1"/>
          <p:nvPr/>
        </p:nvSpPr>
        <p:spPr>
          <a:xfrm>
            <a:off x="9529302" y="5478681"/>
            <a:ext cx="19974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Einde van de les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D8BE739-E553-D11E-5BD7-44EE22123279}"/>
              </a:ext>
            </a:extLst>
          </p:cNvPr>
          <p:cNvSpPr/>
          <p:nvPr/>
        </p:nvSpPr>
        <p:spPr>
          <a:xfrm>
            <a:off x="4694130" y="2388078"/>
            <a:ext cx="2803738" cy="955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9902"/>
              </a:avLst>
            </a:prstTxWarp>
            <a:spAutoFit/>
          </a:bodyPr>
          <a:lstStyle/>
          <a:p>
            <a:pPr algn="ctr"/>
            <a:r>
              <a:rPr lang="nl-NL" sz="2400" b="0" cap="none" spc="0" dirty="0">
                <a:ln w="0"/>
                <a:solidFill>
                  <a:schemeClr val="tx1"/>
                </a:solidFill>
              </a:rPr>
              <a:t>infrarood</a:t>
            </a:r>
            <a:endParaRPr lang="nl-NL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E5DA5FC-DEFA-89DB-A78E-D5485DC24008}"/>
              </a:ext>
            </a:extLst>
          </p:cNvPr>
          <p:cNvSpPr/>
          <p:nvPr/>
        </p:nvSpPr>
        <p:spPr>
          <a:xfrm>
            <a:off x="5721289" y="5663347"/>
            <a:ext cx="749420" cy="15685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139204"/>
              </a:avLst>
            </a:prstTxWarp>
            <a:spAutoFit/>
          </a:bodyPr>
          <a:lstStyle/>
          <a:p>
            <a:pPr algn="ctr"/>
            <a:r>
              <a:rPr lang="nl-NL" sz="3600" dirty="0"/>
              <a:t>ultraviolet</a:t>
            </a:r>
            <a:endParaRPr lang="nl-NL" sz="3200" dirty="0"/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3FDC51-2B11-C5B0-485B-C88F0C97E8E2}"/>
              </a:ext>
            </a:extLst>
          </p:cNvPr>
          <p:cNvSpPr txBox="1"/>
          <p:nvPr/>
        </p:nvSpPr>
        <p:spPr>
          <a:xfrm>
            <a:off x="5623875" y="5324793"/>
            <a:ext cx="94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UV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24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49508D-F88F-8C29-D228-FDE49D496B27}"/>
              </a:ext>
            </a:extLst>
          </p:cNvPr>
          <p:cNvSpPr txBox="1"/>
          <p:nvPr/>
        </p:nvSpPr>
        <p:spPr>
          <a:xfrm>
            <a:off x="4466729" y="2705725"/>
            <a:ext cx="325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BC7E4D"/>
                </a:solidFill>
              </a:rPr>
              <a:t>EINDE</a:t>
            </a:r>
            <a:endParaRPr lang="nl-NL" sz="2800" b="1" dirty="0">
              <a:solidFill>
                <a:srgbClr val="BC7E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3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1058-FE30-40B5-AC9E-DCF2E2C65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B83B30-8C25-A98E-4FEF-37628C6B5E90}"/>
              </a:ext>
            </a:extLst>
          </p:cNvPr>
          <p:cNvSpPr txBox="1"/>
          <p:nvPr/>
        </p:nvSpPr>
        <p:spPr>
          <a:xfrm>
            <a:off x="1146110" y="862405"/>
            <a:ext cx="9899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/>
              <a:t>De stelling is waar!</a:t>
            </a:r>
            <a:endParaRPr lang="nl-NL" sz="1100" b="1" dirty="0"/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2C46F213-26E2-F286-BB50-5F7A72B55E3A}"/>
              </a:ext>
            </a:extLst>
          </p:cNvPr>
          <p:cNvSpPr txBox="1"/>
          <p:nvPr/>
        </p:nvSpPr>
        <p:spPr>
          <a:xfrm>
            <a:off x="5195177" y="5071996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  <p:pic>
        <p:nvPicPr>
          <p:cNvPr id="5" name="Afbeelding 4" descr="Afbeelding met natuur, regenboog, buitenshuis, boom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EAD79FB8-3E5B-FAD8-7A1D-03219FF48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3" y="2528596"/>
            <a:ext cx="3388334" cy="2258007"/>
          </a:xfrm>
          <a:prstGeom prst="rect">
            <a:avLst/>
          </a:prstGeom>
        </p:spPr>
      </p:pic>
      <p:pic>
        <p:nvPicPr>
          <p:cNvPr id="6" name="Graphic 5" descr="Naar rechts wijzende wijsvinger met handrug met effen opvulling">
            <a:extLst>
              <a:ext uri="{FF2B5EF4-FFF2-40B4-BE49-F238E27FC236}">
                <a16:creationId xmlns:a16="http://schemas.microsoft.com/office/drawing/2014/main" id="{F8866D78-28A1-7B50-985F-0E65747DC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84224">
            <a:off x="7628747" y="3392592"/>
            <a:ext cx="530013" cy="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31E3-7DED-B8AE-D8D0-1ADA66D38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48807942-E5D5-E2D8-9FB6-BB1B4ABA8A8F}"/>
              </a:ext>
            </a:extLst>
          </p:cNvPr>
          <p:cNvSpPr txBox="1"/>
          <p:nvPr/>
        </p:nvSpPr>
        <p:spPr>
          <a:xfrm>
            <a:off x="1663959" y="1293949"/>
            <a:ext cx="8864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Licht kan binnen één seconde wel 7 keer om de aarde. </a:t>
            </a:r>
            <a:endParaRPr lang="nl-NL" sz="3600" dirty="0"/>
          </a:p>
          <a:p>
            <a:pPr algn="ctr"/>
            <a:endParaRPr lang="nl-NL" sz="3600" dirty="0"/>
          </a:p>
        </p:txBody>
      </p:sp>
      <p:sp>
        <p:nvSpPr>
          <p:cNvPr id="4" name="Tekstvak 3">
            <a:hlinkClick r:id="rId2" action="ppaction://hlinksldjump"/>
            <a:extLst>
              <a:ext uri="{FF2B5EF4-FFF2-40B4-BE49-F238E27FC236}">
                <a16:creationId xmlns:a16="http://schemas.microsoft.com/office/drawing/2014/main" id="{0FDD76CC-5AE7-1508-D372-2655797BEF06}"/>
              </a:ext>
            </a:extLst>
          </p:cNvPr>
          <p:cNvSpPr txBox="1"/>
          <p:nvPr/>
        </p:nvSpPr>
        <p:spPr>
          <a:xfrm>
            <a:off x="2258008" y="3026779"/>
            <a:ext cx="2593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highlight>
                  <a:srgbClr val="00FF00"/>
                </a:highlight>
              </a:rPr>
              <a:t>Waar</a:t>
            </a:r>
            <a:endParaRPr lang="nl-NL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9011BF3C-04D6-DEB0-9168-3A39D9772A73}"/>
              </a:ext>
            </a:extLst>
          </p:cNvPr>
          <p:cNvSpPr txBox="1"/>
          <p:nvPr/>
        </p:nvSpPr>
        <p:spPr>
          <a:xfrm>
            <a:off x="2258008" y="4598181"/>
            <a:ext cx="437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  <a:highlight>
                  <a:srgbClr val="FF0000"/>
                </a:highlight>
              </a:rPr>
              <a:t>Niet waar</a:t>
            </a:r>
          </a:p>
        </p:txBody>
      </p:sp>
      <p:pic>
        <p:nvPicPr>
          <p:cNvPr id="3" name="Afbeelding 2" descr="Afbeelding met planeet, Graphics, Aarde, ruimte&#10;&#10;Automatisch gegenereerde beschrijving">
            <a:extLst>
              <a:ext uri="{FF2B5EF4-FFF2-40B4-BE49-F238E27FC236}">
                <a16:creationId xmlns:a16="http://schemas.microsoft.com/office/drawing/2014/main" id="{CF7F2E95-1182-CD87-984F-A2DC236C5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74" y="3048275"/>
            <a:ext cx="3666980" cy="27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0B13-AC7F-3A28-DE3E-C550AB5EF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6515E62-ECAE-E62F-CFDA-1097A08E2FC6}"/>
              </a:ext>
            </a:extLst>
          </p:cNvPr>
          <p:cNvSpPr txBox="1"/>
          <p:nvPr/>
        </p:nvSpPr>
        <p:spPr>
          <a:xfrm>
            <a:off x="1146110" y="760390"/>
            <a:ext cx="9899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/>
              <a:t>De stelling is waar!</a:t>
            </a:r>
            <a:endParaRPr lang="nl-NL" sz="1100" b="1" dirty="0"/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8F0FDBA8-06D5-1776-1019-CA1DD587C9BB}"/>
              </a:ext>
            </a:extLst>
          </p:cNvPr>
          <p:cNvSpPr txBox="1"/>
          <p:nvPr/>
        </p:nvSpPr>
        <p:spPr>
          <a:xfrm>
            <a:off x="5195177" y="5369858"/>
            <a:ext cx="18016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Volgende vraag</a:t>
            </a:r>
          </a:p>
        </p:txBody>
      </p:sp>
      <p:pic>
        <p:nvPicPr>
          <p:cNvPr id="7" name="Afbeelding 6" descr="Afbeelding met transport, raket, hemel, Ruimtependel&#10;&#10;Automatisch gegenereerde beschrijving">
            <a:extLst>
              <a:ext uri="{FF2B5EF4-FFF2-40B4-BE49-F238E27FC236}">
                <a16:creationId xmlns:a16="http://schemas.microsoft.com/office/drawing/2014/main" id="{24883E98-38EA-D2D4-BD62-F2EC167C3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12" y="2246908"/>
            <a:ext cx="4425975" cy="29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98D0-31F6-1005-55FC-7938D8ABF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68ABD26E-1DC4-A8E9-5ABF-C1FE732E8FD6}"/>
              </a:ext>
            </a:extLst>
          </p:cNvPr>
          <p:cNvSpPr txBox="1"/>
          <p:nvPr/>
        </p:nvSpPr>
        <p:spPr>
          <a:xfrm>
            <a:off x="1663959" y="874071"/>
            <a:ext cx="8864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Op een warme zonnige dag kan je beter donkere kleren dragen dan lichte.</a:t>
            </a:r>
            <a:endParaRPr lang="nl-NL" sz="3600" dirty="0"/>
          </a:p>
          <a:p>
            <a:pPr algn="ctr"/>
            <a:endParaRPr lang="nl-NL" sz="3600" dirty="0"/>
          </a:p>
        </p:txBody>
      </p:sp>
      <p:sp>
        <p:nvSpPr>
          <p:cNvPr id="4" name="Tekstvak 3">
            <a:hlinkClick r:id="rId2" action="ppaction://hlinksldjump"/>
            <a:extLst>
              <a:ext uri="{FF2B5EF4-FFF2-40B4-BE49-F238E27FC236}">
                <a16:creationId xmlns:a16="http://schemas.microsoft.com/office/drawing/2014/main" id="{525D5D11-2EEE-ACFA-8E56-0B0BA296055B}"/>
              </a:ext>
            </a:extLst>
          </p:cNvPr>
          <p:cNvSpPr txBox="1"/>
          <p:nvPr/>
        </p:nvSpPr>
        <p:spPr>
          <a:xfrm>
            <a:off x="2258008" y="2603920"/>
            <a:ext cx="2593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highlight>
                  <a:srgbClr val="00FF00"/>
                </a:highlight>
              </a:rPr>
              <a:t>Waar</a:t>
            </a:r>
            <a:endParaRPr lang="nl-NL" sz="1400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DEFCEB90-7C0F-2F33-E332-7FFB5B7740A4}"/>
              </a:ext>
            </a:extLst>
          </p:cNvPr>
          <p:cNvSpPr txBox="1"/>
          <p:nvPr/>
        </p:nvSpPr>
        <p:spPr>
          <a:xfrm>
            <a:off x="2258008" y="4588850"/>
            <a:ext cx="437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highlight>
                  <a:srgbClr val="FF0000"/>
                </a:highlight>
              </a:rPr>
              <a:t>Niet waar</a:t>
            </a:r>
            <a:endParaRPr lang="nl-NL" sz="1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3" name="Afbeelding 2" descr="Afbeelding met hemel, wolk, buitenshuis, schermopname&#10;&#10;Automatisch gegenereerde beschrijving">
            <a:extLst>
              <a:ext uri="{FF2B5EF4-FFF2-40B4-BE49-F238E27FC236}">
                <a16:creationId xmlns:a16="http://schemas.microsoft.com/office/drawing/2014/main" id="{6E6A3326-F300-0026-5C5C-B11803FC7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6" y="2603920"/>
            <a:ext cx="4637019" cy="30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B5E4-F45B-A2E0-435A-F8C208B0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6872035-C5AF-634F-3AF1-BC5889EA2D2B}"/>
              </a:ext>
            </a:extLst>
          </p:cNvPr>
          <p:cNvSpPr txBox="1"/>
          <p:nvPr/>
        </p:nvSpPr>
        <p:spPr>
          <a:xfrm>
            <a:off x="908957" y="919764"/>
            <a:ext cx="10374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/>
              <a:t>De stelling is niet waar!</a:t>
            </a:r>
            <a:endParaRPr lang="nl-NL" sz="1100" b="1" dirty="0"/>
          </a:p>
        </p:txBody>
      </p:sp>
      <p:sp>
        <p:nvSpPr>
          <p:cNvPr id="3" name="Tekstvak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4F0CB9-F887-E588-14CB-25A888AD55A0}"/>
              </a:ext>
            </a:extLst>
          </p:cNvPr>
          <p:cNvSpPr txBox="1"/>
          <p:nvPr/>
        </p:nvSpPr>
        <p:spPr>
          <a:xfrm>
            <a:off x="5026657" y="5269202"/>
            <a:ext cx="21386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Verder met de les</a:t>
            </a:r>
          </a:p>
        </p:txBody>
      </p:sp>
      <p:pic>
        <p:nvPicPr>
          <p:cNvPr id="7" name="Afbeelding 6" descr="Afbeelding met clipart, tekenfilm, emoticon, Tekenfilm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782C0DBF-0DFA-0B34-BBB4-4540339A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58" y="2103456"/>
            <a:ext cx="3108283" cy="3108283"/>
          </a:xfrm>
          <a:prstGeom prst="rect">
            <a:avLst/>
          </a:prstGeom>
        </p:spPr>
      </p:pic>
      <p:pic>
        <p:nvPicPr>
          <p:cNvPr id="6" name="Graphic 5" descr="Naar rechts wijzende wijsvinger met handrug met effen opvulling">
            <a:extLst>
              <a:ext uri="{FF2B5EF4-FFF2-40B4-BE49-F238E27FC236}">
                <a16:creationId xmlns:a16="http://schemas.microsoft.com/office/drawing/2014/main" id="{6077DB5E-21AF-2F84-C003-77642968F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84224">
            <a:off x="7190208" y="3728869"/>
            <a:ext cx="530013" cy="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F13B0-AAA0-9E6C-B143-DDAFD5DA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8BE164F-50E3-70D4-B26B-D7C23A3DFD80}"/>
              </a:ext>
            </a:extLst>
          </p:cNvPr>
          <p:cNvSpPr txBox="1"/>
          <p:nvPr/>
        </p:nvSpPr>
        <p:spPr>
          <a:xfrm>
            <a:off x="3955596" y="613488"/>
            <a:ext cx="428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Licht gaat rechtdoor</a:t>
            </a:r>
          </a:p>
        </p:txBody>
      </p:sp>
      <p:pic>
        <p:nvPicPr>
          <p:cNvPr id="3" name="Afbeelding 2" descr="Afbeelding met hemel, buitenshuis, ster, aurora&#10;&#10;Automatisch gegenereerde beschrijving">
            <a:extLst>
              <a:ext uri="{FF2B5EF4-FFF2-40B4-BE49-F238E27FC236}">
                <a16:creationId xmlns:a16="http://schemas.microsoft.com/office/drawing/2014/main" id="{292662C7-D6A5-B3B9-F175-641E63BC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65" y="1465218"/>
            <a:ext cx="6198867" cy="39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7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Breedbeeld</PresentationFormat>
  <Paragraphs>77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Sorteren maar!</dc:title>
  <dc:creator>Liesbeth Mol</dc:creator>
  <cp:lastModifiedBy>Liesbeth Mol</cp:lastModifiedBy>
  <cp:revision>2</cp:revision>
  <dcterms:created xsi:type="dcterms:W3CDTF">2023-06-26T07:14:24Z</dcterms:created>
  <dcterms:modified xsi:type="dcterms:W3CDTF">2024-04-04T09:40:31Z</dcterms:modified>
</cp:coreProperties>
</file>